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02" r:id="rId2"/>
    <p:sldId id="267" r:id="rId3"/>
    <p:sldId id="291" r:id="rId4"/>
    <p:sldId id="292" r:id="rId5"/>
    <p:sldId id="293" r:id="rId6"/>
    <p:sldId id="294" r:id="rId7"/>
    <p:sldId id="301" r:id="rId8"/>
    <p:sldId id="281" r:id="rId9"/>
    <p:sldId id="289" r:id="rId10"/>
    <p:sldId id="283" r:id="rId11"/>
    <p:sldId id="287" r:id="rId12"/>
    <p:sldId id="288" r:id="rId13"/>
    <p:sldId id="290" r:id="rId14"/>
    <p:sldId id="295" r:id="rId15"/>
    <p:sldId id="296" r:id="rId16"/>
    <p:sldId id="297" r:id="rId17"/>
    <p:sldId id="298" r:id="rId18"/>
    <p:sldId id="299" r:id="rId19"/>
    <p:sldId id="300" r:id="rId20"/>
    <p:sldId id="256" r:id="rId21"/>
    <p:sldId id="270" r:id="rId22"/>
    <p:sldId id="271" r:id="rId23"/>
    <p:sldId id="280" r:id="rId24"/>
    <p:sldId id="258" r:id="rId25"/>
    <p:sldId id="259" r:id="rId26"/>
    <p:sldId id="269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</p:sldIdLst>
  <p:sldSz cx="9144000" cy="6858000" type="screen4x3"/>
  <p:notesSz cx="6858000" cy="9144000"/>
  <p:custDataLst>
    <p:tags r:id="rId3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6">
          <p15:clr>
            <a:srgbClr val="A4A3A4"/>
          </p15:clr>
        </p15:guide>
        <p15:guide id="2" pos="24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80"/>
    <a:srgbClr val="0062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8" autoAdjust="0"/>
    <p:restoredTop sz="94660"/>
  </p:normalViewPr>
  <p:slideViewPr>
    <p:cSldViewPr snapToGrid="0" snapToObjects="1" showGuides="1">
      <p:cViewPr varScale="1">
        <p:scale>
          <a:sx n="39" d="100"/>
          <a:sy n="39" d="100"/>
        </p:scale>
        <p:origin x="1032" y="58"/>
      </p:cViewPr>
      <p:guideLst>
        <p:guide orient="horz" pos="256"/>
        <p:guide pos="24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FF64-71D4-9C40-A778-6C49B084846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8092-BA19-5540-9279-96EE9364F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844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FF64-71D4-9C40-A778-6C49B084846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8092-BA19-5540-9279-96EE9364F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492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FF64-71D4-9C40-A778-6C49B084846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8092-BA19-5540-9279-96EE9364F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7194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FF64-71D4-9C40-A778-6C49B084846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8092-BA19-5540-9279-96EE9364F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106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FF64-71D4-9C40-A778-6C49B084846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8092-BA19-5540-9279-96EE9364F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272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FF64-71D4-9C40-A778-6C49B084846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8092-BA19-5540-9279-96EE9364F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241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FF64-71D4-9C40-A778-6C49B084846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8092-BA19-5540-9279-96EE9364F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692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FF64-71D4-9C40-A778-6C49B084846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8092-BA19-5540-9279-96EE9364F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73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FF64-71D4-9C40-A778-6C49B084846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8092-BA19-5540-9279-96EE9364F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524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FF64-71D4-9C40-A778-6C49B084846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8092-BA19-5540-9279-96EE9364F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159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FF64-71D4-9C40-A778-6C49B084846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8092-BA19-5540-9279-96EE9364F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636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FF64-71D4-9C40-A778-6C49B084846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8092-BA19-5540-9279-96EE9364F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620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A5FF64-71D4-9C40-A778-6C49B0848461}" type="datetimeFigureOut">
              <a:rPr lang="en-US" smtClean="0"/>
              <a:t>8/23/2021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88092-BA19-5540-9279-96EE9364FC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190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7" Type="http://schemas.openxmlformats.org/officeDocument/2006/relationships/image" Target="../media/image13.emf"/><Relationship Id="rId2" Type="http://schemas.openxmlformats.org/officeDocument/2006/relationships/tags" Target="../tags/tag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4.jpg"/><Relationship Id="rId4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tags" Target="../tags/tag10.xml"/><Relationship Id="rId7" Type="http://schemas.openxmlformats.org/officeDocument/2006/relationships/oleObject" Target="../embeddings/oleObject4.bin"/><Relationship Id="rId2" Type="http://schemas.openxmlformats.org/officeDocument/2006/relationships/tags" Target="../tags/tag9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jp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tags" Target="../tags/tag13.xml"/><Relationship Id="rId7" Type="http://schemas.openxmlformats.org/officeDocument/2006/relationships/oleObject" Target="../embeddings/oleObject5.bin"/><Relationship Id="rId2" Type="http://schemas.openxmlformats.org/officeDocument/2006/relationships/tags" Target="../tags/tag1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jp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7" Type="http://schemas.openxmlformats.org/officeDocument/2006/relationships/image" Target="../media/image18.emf"/><Relationship Id="rId2" Type="http://schemas.openxmlformats.org/officeDocument/2006/relationships/tags" Target="../tags/tag15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7.jpg"/><Relationship Id="rId4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tags" Target="../tags/tag3.xml"/><Relationship Id="rId7" Type="http://schemas.openxmlformats.org/officeDocument/2006/relationships/oleObject" Target="../embeddings/oleObject1.bin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jp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7" Type="http://schemas.openxmlformats.org/officeDocument/2006/relationships/image" Target="../media/image11.emf"/><Relationship Id="rId2" Type="http://schemas.openxmlformats.org/officeDocument/2006/relationships/tags" Target="../tags/tag5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2.jpg"/><Relationship Id="rId4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90362" y="381000"/>
            <a:ext cx="853769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dirty="0" smtClean="0">
                <a:solidFill>
                  <a:srgbClr val="0062AB"/>
                </a:solidFill>
                <a:latin typeface="Arial" charset="0"/>
                <a:cs typeface="+mn-cs"/>
              </a:rPr>
              <a:t>Please delete this page before use</a:t>
            </a:r>
            <a:endParaRPr lang="en-US" sz="3600" dirty="0">
              <a:solidFill>
                <a:srgbClr val="0062AB"/>
              </a:solidFill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95913" y="1192465"/>
            <a:ext cx="8532141" cy="131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This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</a:rPr>
              <a:t>PowerPoint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template includes a selection of slides with default polling questions you may like to use when using the Voting Handsets system.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95913" y="5852467"/>
            <a:ext cx="8537692" cy="58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dirty="0" smtClean="0">
                <a:solidFill>
                  <a:srgbClr val="0062AB"/>
                </a:solidFill>
                <a:latin typeface="Arial" charset="0"/>
                <a:cs typeface="+mn-cs"/>
              </a:rPr>
              <a:t>Please delete this page before use</a:t>
            </a:r>
            <a:endParaRPr lang="en-US" sz="3600" dirty="0">
              <a:solidFill>
                <a:srgbClr val="0062AB"/>
              </a:solidFill>
              <a:cs typeface="+mn-cs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88356" y="2819567"/>
            <a:ext cx="5462540" cy="1717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en-GB" sz="2200" dirty="0">
                <a:solidFill>
                  <a:srgbClr val="808080"/>
                </a:solidFill>
                <a:latin typeface="Arial" charset="0"/>
              </a:rPr>
              <a:t>Right clicking on a </a:t>
            </a:r>
            <a:r>
              <a:rPr lang="en-GB" sz="2200" dirty="0" smtClean="0">
                <a:solidFill>
                  <a:srgbClr val="808080"/>
                </a:solidFill>
                <a:latin typeface="Arial" charset="0"/>
              </a:rPr>
              <a:t>question slide </a:t>
            </a:r>
            <a:r>
              <a:rPr lang="en-GB" sz="2200" dirty="0">
                <a:solidFill>
                  <a:srgbClr val="808080"/>
                </a:solidFill>
                <a:latin typeface="Arial" charset="0"/>
              </a:rPr>
              <a:t>in the left hand preview bar and clicking ‘Duplicate Slide’ will allow you copy </a:t>
            </a:r>
            <a:r>
              <a:rPr lang="en-GB" sz="2200" dirty="0" smtClean="0">
                <a:solidFill>
                  <a:srgbClr val="808080"/>
                </a:solidFill>
                <a:latin typeface="Arial" charset="0"/>
              </a:rPr>
              <a:t>the slide with all </a:t>
            </a:r>
            <a:r>
              <a:rPr lang="en-GB" sz="2200" dirty="0">
                <a:solidFill>
                  <a:srgbClr val="808080"/>
                </a:solidFill>
                <a:latin typeface="Arial" charset="0"/>
              </a:rPr>
              <a:t>the </a:t>
            </a:r>
            <a:r>
              <a:rPr lang="en-GB" sz="2200" dirty="0" smtClean="0">
                <a:solidFill>
                  <a:srgbClr val="808080"/>
                </a:solidFill>
                <a:latin typeface="Arial" charset="0"/>
              </a:rPr>
              <a:t>clicker functionality included.</a:t>
            </a:r>
            <a:endParaRPr lang="en-GB" sz="2200" dirty="0">
              <a:solidFill>
                <a:srgbClr val="808080"/>
              </a:solidFill>
              <a:latin typeface="Arial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90362" y="4842063"/>
            <a:ext cx="8532141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You can then modify the slides to add your own question and answers, or remove as required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6062143" y="2622290"/>
            <a:ext cx="2205241" cy="2084384"/>
            <a:chOff x="6062143" y="2622290"/>
            <a:chExt cx="2205241" cy="2084384"/>
          </a:xfrm>
        </p:grpSpPr>
        <p:pic>
          <p:nvPicPr>
            <p:cNvPr id="1126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8" r="80821" b="59926"/>
            <a:stretch/>
          </p:blipFill>
          <p:spPr bwMode="auto">
            <a:xfrm>
              <a:off x="6062143" y="2622290"/>
              <a:ext cx="2205241" cy="208438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1126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4928" y="4383613"/>
              <a:ext cx="221774" cy="177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9392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UoE Corporate Ppoint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5347852" y="274638"/>
            <a:ext cx="3255818" cy="1143000"/>
          </a:xfrm>
        </p:spPr>
        <p:txBody>
          <a:bodyPr>
            <a:noAutofit/>
          </a:bodyPr>
          <a:lstStyle/>
          <a:p>
            <a:pPr algn="l"/>
            <a:r>
              <a:rPr lang="en-GB" sz="3600" dirty="0" smtClean="0">
                <a:solidFill>
                  <a:srgbClr val="0062AB"/>
                </a:solidFill>
                <a:latin typeface="Arial" pitchFamily="34" charset="0"/>
                <a:cs typeface="Arial" pitchFamily="34" charset="0"/>
              </a:rPr>
              <a:t>Enter Question Text</a:t>
            </a:r>
            <a:endParaRPr lang="en-GB" sz="3600" dirty="0">
              <a:solidFill>
                <a:srgbClr val="0062A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4176" y="423333"/>
            <a:ext cx="4825133" cy="506790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304486161"/>
              </p:ext>
            </p:extLst>
          </p:nvPr>
        </p:nvGraphicFramePr>
        <p:xfrm>
          <a:off x="510742" y="423332"/>
          <a:ext cx="4572000" cy="4994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1" name="Chart" r:id="rId6" imgW="4572001" imgH="5143500" progId="MSGraph.Chart.8">
                  <p:embed followColorScheme="full"/>
                </p:oleObj>
              </mc:Choice>
              <mc:Fallback>
                <p:oleObj name="Chart" r:id="rId6" imgW="4572001" imgH="5143500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0742" y="423332"/>
                        <a:ext cx="4572000" cy="49948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PAnswers"/>
          <p:cNvSpPr>
            <a:spLocks noGrp="1"/>
          </p:cNvSpPr>
          <p:nvPr>
            <p:ph type="body" idx="1"/>
          </p:nvPr>
        </p:nvSpPr>
        <p:spPr>
          <a:xfrm>
            <a:off x="5347852" y="1475508"/>
            <a:ext cx="3685312" cy="4163290"/>
          </a:xfrm>
        </p:spPr>
        <p:txBody>
          <a:bodyPr>
            <a:normAutofit/>
          </a:bodyPr>
          <a:lstStyle/>
          <a:p>
            <a:pPr marL="514350" indent="-514350">
              <a:buFont typeface="Arial"/>
              <a:buAutoNum type="alphaUcPeriod"/>
            </a:pPr>
            <a:r>
              <a:rPr lang="en-GB" sz="220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True</a:t>
            </a:r>
          </a:p>
          <a:p>
            <a:pPr marL="514350" indent="-514350">
              <a:buFont typeface="Arial"/>
              <a:buAutoNum type="alphaUcPeriod"/>
            </a:pPr>
            <a:r>
              <a:rPr lang="en-GB" sz="220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False</a:t>
            </a:r>
            <a:endParaRPr lang="en-GB" sz="2200" dirty="0">
              <a:solidFill>
                <a:srgbClr val="808080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95997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UoE Corporate Powerpoint2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5417126" y="274638"/>
            <a:ext cx="3269673" cy="1143000"/>
          </a:xfrm>
        </p:spPr>
        <p:txBody>
          <a:bodyPr>
            <a:noAutofit/>
          </a:bodyPr>
          <a:lstStyle/>
          <a:p>
            <a:pPr algn="l"/>
            <a:r>
              <a:rPr lang="en-GB" sz="3600" dirty="0" smtClean="0">
                <a:solidFill>
                  <a:srgbClr val="0062AB"/>
                </a:solidFill>
                <a:latin typeface="Arial" pitchFamily="34" charset="0"/>
                <a:cs typeface="Arial" pitchFamily="34" charset="0"/>
              </a:rPr>
              <a:t>What is your opinion?</a:t>
            </a:r>
            <a:endParaRPr lang="en-GB" sz="3600" dirty="0">
              <a:solidFill>
                <a:srgbClr val="0062A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5347851" y="1482433"/>
            <a:ext cx="3574474" cy="4045527"/>
          </a:xfrm>
        </p:spPr>
        <p:txBody>
          <a:bodyPr>
            <a:normAutofit/>
          </a:bodyPr>
          <a:lstStyle/>
          <a:p>
            <a:pPr marL="514350" indent="-514350">
              <a:buFont typeface="Arial"/>
              <a:buAutoNum type="alphaUcPeriod"/>
            </a:pPr>
            <a:r>
              <a:rPr lang="en-GB" sz="220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Strongly Agree</a:t>
            </a:r>
          </a:p>
          <a:p>
            <a:pPr marL="514350" indent="-514350">
              <a:buFont typeface="Arial"/>
              <a:buAutoNum type="alphaUcPeriod"/>
            </a:pPr>
            <a:r>
              <a:rPr lang="en-GB" sz="220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Agree</a:t>
            </a:r>
          </a:p>
          <a:p>
            <a:pPr marL="514350" indent="-514350">
              <a:buFont typeface="Arial"/>
              <a:buAutoNum type="alphaUcPeriod"/>
            </a:pPr>
            <a:r>
              <a:rPr lang="en-GB" sz="220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Somewhat Agree</a:t>
            </a:r>
          </a:p>
          <a:p>
            <a:pPr marL="514350" indent="-514350">
              <a:buFont typeface="Arial"/>
              <a:buAutoNum type="alphaUcPeriod"/>
            </a:pPr>
            <a:r>
              <a:rPr lang="en-GB" sz="220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Neutral</a:t>
            </a:r>
          </a:p>
          <a:p>
            <a:pPr marL="514350" indent="-514350">
              <a:buFont typeface="Arial"/>
              <a:buAutoNum type="alphaUcPeriod"/>
            </a:pPr>
            <a:r>
              <a:rPr lang="en-GB" sz="220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Somewhat Disagree</a:t>
            </a:r>
          </a:p>
          <a:p>
            <a:pPr marL="514350" indent="-514350">
              <a:buFont typeface="Arial"/>
              <a:buAutoNum type="alphaUcPeriod"/>
            </a:pPr>
            <a:r>
              <a:rPr lang="en-GB" sz="220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Disagree</a:t>
            </a:r>
          </a:p>
          <a:p>
            <a:pPr marL="514350" indent="-514350">
              <a:buFont typeface="Arial"/>
              <a:buAutoNum type="alphaUcPeriod"/>
            </a:pPr>
            <a:r>
              <a:rPr lang="en-GB" sz="220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Strongly Disagree</a:t>
            </a:r>
            <a:endParaRPr lang="en-GB" sz="2200" dirty="0">
              <a:solidFill>
                <a:srgbClr val="80808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4176" y="423333"/>
            <a:ext cx="4825133" cy="506790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4198749509"/>
              </p:ext>
            </p:extLst>
          </p:nvPr>
        </p:nvGraphicFramePr>
        <p:xfrm>
          <a:off x="443345" y="423333"/>
          <a:ext cx="4572000" cy="50679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3" name="Chart" r:id="rId7" imgW="4572001" imgH="5143500" progId="MSGraph.Chart.8">
                  <p:embed followColorScheme="full"/>
                </p:oleObj>
              </mc:Choice>
              <mc:Fallback>
                <p:oleObj name="Chart" r:id="rId7" imgW="4572001" imgH="5143500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3345" y="423333"/>
                        <a:ext cx="4572000" cy="50679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168617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UoE Corporate Ppoint4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158"/>
            <a:ext cx="9144000" cy="6838650"/>
          </a:xfrm>
          <a:prstGeom prst="rect">
            <a:avLst/>
          </a:prstGeom>
        </p:spPr>
      </p:pic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5403272" y="274638"/>
            <a:ext cx="3283527" cy="1143000"/>
          </a:xfrm>
        </p:spPr>
        <p:txBody>
          <a:bodyPr>
            <a:noAutofit/>
          </a:bodyPr>
          <a:lstStyle/>
          <a:p>
            <a:pPr algn="l"/>
            <a:r>
              <a:rPr lang="en-GB" sz="3600" dirty="0" smtClean="0">
                <a:solidFill>
                  <a:srgbClr val="0062AB"/>
                </a:solidFill>
                <a:latin typeface="Arial" pitchFamily="34" charset="0"/>
                <a:cs typeface="Arial" pitchFamily="34" charset="0"/>
              </a:rPr>
              <a:t>filament : light bulb :: wick : </a:t>
            </a:r>
            <a:endParaRPr lang="en-GB" sz="3600" dirty="0">
              <a:solidFill>
                <a:srgbClr val="0062A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5347852" y="1482433"/>
            <a:ext cx="3560619" cy="4100946"/>
          </a:xfrm>
        </p:spPr>
        <p:txBody>
          <a:bodyPr>
            <a:normAutofit/>
          </a:bodyPr>
          <a:lstStyle/>
          <a:p>
            <a:pPr marL="514350" indent="-514350">
              <a:buFont typeface="Arial"/>
              <a:buAutoNum type="alphaUcPeriod"/>
            </a:pPr>
            <a:r>
              <a:rPr lang="en-GB" sz="220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wax</a:t>
            </a:r>
          </a:p>
          <a:p>
            <a:pPr marL="514350" indent="-514350">
              <a:buFont typeface="Arial"/>
              <a:buAutoNum type="alphaUcPeriod"/>
            </a:pPr>
            <a:r>
              <a:rPr lang="en-GB" sz="220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broom</a:t>
            </a:r>
          </a:p>
          <a:p>
            <a:pPr marL="514350" indent="-514350">
              <a:buFont typeface="Arial"/>
              <a:buAutoNum type="alphaUcPeriod"/>
            </a:pPr>
            <a:r>
              <a:rPr lang="en-GB" sz="220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candle</a:t>
            </a:r>
          </a:p>
          <a:p>
            <a:pPr marL="514350" indent="-514350">
              <a:buFont typeface="Arial"/>
              <a:buAutoNum type="alphaUcPeriod"/>
            </a:pPr>
            <a:r>
              <a:rPr lang="en-GB" sz="220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jar</a:t>
            </a:r>
            <a:endParaRPr lang="en-GB" sz="2200" dirty="0">
              <a:solidFill>
                <a:srgbClr val="80808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4176" y="423333"/>
            <a:ext cx="4825133" cy="506790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907685810"/>
              </p:ext>
            </p:extLst>
          </p:nvPr>
        </p:nvGraphicFramePr>
        <p:xfrm>
          <a:off x="457200" y="451043"/>
          <a:ext cx="4572000" cy="50401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7" name="Chart" r:id="rId7" imgW="4572001" imgH="5143500" progId="MSGraph.Chart.8">
                  <p:embed followColorScheme="full"/>
                </p:oleObj>
              </mc:Choice>
              <mc:Fallback>
                <p:oleObj name="Chart" r:id="rId7" imgW="4572001" imgH="5143500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57200" y="451043"/>
                        <a:ext cx="4572000" cy="50401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447390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UoE Corporate Ppoint4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158"/>
            <a:ext cx="9144000" cy="6838650"/>
          </a:xfrm>
          <a:prstGeom prst="rect">
            <a:avLst/>
          </a:prstGeom>
        </p:spPr>
      </p:pic>
      <p:sp>
        <p:nvSpPr>
          <p:cNvPr id="2" name="TPQuestion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0062AB"/>
                </a:solidFill>
                <a:latin typeface="Arial" pitchFamily="34" charset="0"/>
                <a:cs typeface="Arial" pitchFamily="34" charset="0"/>
              </a:rPr>
              <a:t>On a scale of 1 to 5 rate:__________</a:t>
            </a:r>
            <a:endParaRPr lang="en-GB" sz="3600" dirty="0">
              <a:solidFill>
                <a:srgbClr val="0062A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4176" y="1417638"/>
            <a:ext cx="8399606" cy="4073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930288361"/>
              </p:ext>
            </p:extLst>
          </p:nvPr>
        </p:nvGraphicFramePr>
        <p:xfrm>
          <a:off x="457200" y="1496147"/>
          <a:ext cx="8326582" cy="39950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9" name="Chart" r:id="rId6" imgW="9020171" imgH="5591251" progId="MSGraph.Chart.8">
                  <p:embed followColorScheme="full"/>
                </p:oleObj>
              </mc:Choice>
              <mc:Fallback>
                <p:oleObj name="Chart" r:id="rId6" imgW="9020171" imgH="5591251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57200" y="1496147"/>
                        <a:ext cx="8326582" cy="39950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14902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oE Corporate Ppoin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2" name="TPLeaderBoardTitle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0062AB"/>
                </a:solidFill>
                <a:latin typeface="Arial" pitchFamily="34" charset="0"/>
                <a:cs typeface="Arial" pitchFamily="34" charset="0"/>
              </a:rPr>
              <a:t>Participant Leaders</a:t>
            </a:r>
            <a:endParaRPr lang="en-GB" sz="3600" dirty="0">
              <a:solidFill>
                <a:srgbClr val="0062AB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PLeaderBoard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619873"/>
              </p:ext>
            </p:extLst>
          </p:nvPr>
        </p:nvGraphicFramePr>
        <p:xfrm>
          <a:off x="127000" y="1153385"/>
          <a:ext cx="8890000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5169">
                <a:tc>
                  <a:txBody>
                    <a:bodyPr/>
                    <a:lstStyle/>
                    <a:p>
                      <a:pPr algn="l"/>
                      <a:r>
                        <a:rPr lang="en-GB" sz="2200" b="1" dirty="0" smtClean="0">
                          <a:solidFill>
                            <a:srgbClr val="808080"/>
                          </a:solidFill>
                          <a:latin typeface="Arial" pitchFamily="34" charset="0"/>
                          <a:cs typeface="Arial" pitchFamily="34" charset="0"/>
                        </a:rPr>
                        <a:t>Points</a:t>
                      </a:r>
                      <a:endParaRPr lang="en-GB" sz="2200" b="1" dirty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200" b="1" smtClean="0">
                          <a:solidFill>
                            <a:srgbClr val="808080"/>
                          </a:solidFill>
                          <a:latin typeface="Arial" pitchFamily="34" charset="0"/>
                          <a:cs typeface="Arial" pitchFamily="34" charset="0"/>
                        </a:rPr>
                        <a:t>Participant</a:t>
                      </a:r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200" b="1" smtClean="0">
                          <a:solidFill>
                            <a:srgbClr val="808080"/>
                          </a:solidFill>
                          <a:latin typeface="Arial" pitchFamily="34" charset="0"/>
                          <a:cs typeface="Arial" pitchFamily="34" charset="0"/>
                        </a:rPr>
                        <a:t>Points</a:t>
                      </a:r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200" b="1" smtClean="0">
                          <a:solidFill>
                            <a:srgbClr val="808080"/>
                          </a:solidFill>
                          <a:latin typeface="Arial" pitchFamily="34" charset="0"/>
                          <a:cs typeface="Arial" pitchFamily="34" charset="0"/>
                        </a:rPr>
                        <a:t>Participant</a:t>
                      </a:r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169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169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169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169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169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5169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5169">
                <a:tc>
                  <a:txBody>
                    <a:bodyPr/>
                    <a:lstStyle/>
                    <a:p>
                      <a:pPr algn="l"/>
                      <a:endParaRPr lang="en-GB" sz="2200" b="1" dirty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5169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5169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 dirty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5169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38100" cmpd="sng">
                      <a:solidFill>
                        <a:schemeClr val="lt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38100" cmpd="sng">
                      <a:solidFill>
                        <a:schemeClr val="lt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38100" cmpd="sng">
                      <a:solidFill>
                        <a:schemeClr val="lt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 dirty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38100" cmpd="sng">
                      <a:solidFill>
                        <a:schemeClr val="lt1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804136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oE Corporate Ppoint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2" name="TPLeaderBoardTitle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0062AB"/>
                </a:solidFill>
                <a:latin typeface="Arial" pitchFamily="34" charset="0"/>
                <a:cs typeface="Arial" pitchFamily="34" charset="0"/>
              </a:rPr>
              <a:t>Team Scores</a:t>
            </a:r>
            <a:endParaRPr lang="en-GB" sz="3600" dirty="0">
              <a:solidFill>
                <a:srgbClr val="0062AB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PLeaderBoard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023588"/>
              </p:ext>
            </p:extLst>
          </p:nvPr>
        </p:nvGraphicFramePr>
        <p:xfrm>
          <a:off x="127000" y="1153385"/>
          <a:ext cx="8890000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7500">
                <a:tc>
                  <a:txBody>
                    <a:bodyPr/>
                    <a:lstStyle/>
                    <a:p>
                      <a:pPr algn="l"/>
                      <a:r>
                        <a:rPr lang="en-GB" sz="2200" b="1" dirty="0" smtClean="0">
                          <a:solidFill>
                            <a:srgbClr val="808080"/>
                          </a:solidFill>
                          <a:latin typeface="Arial" pitchFamily="34" charset="0"/>
                          <a:cs typeface="Arial" pitchFamily="34" charset="0"/>
                        </a:rPr>
                        <a:t>Points</a:t>
                      </a:r>
                      <a:endParaRPr lang="en-GB" sz="2200" b="1" dirty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200" b="1" dirty="0" smtClean="0">
                          <a:solidFill>
                            <a:srgbClr val="808080"/>
                          </a:solidFill>
                          <a:latin typeface="Arial" pitchFamily="34" charset="0"/>
                          <a:cs typeface="Arial" pitchFamily="34" charset="0"/>
                        </a:rPr>
                        <a:t>Team</a:t>
                      </a:r>
                      <a:endParaRPr lang="en-GB" sz="2200" b="1" dirty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200" b="1" smtClean="0">
                          <a:solidFill>
                            <a:srgbClr val="808080"/>
                          </a:solidFill>
                          <a:latin typeface="Arial" pitchFamily="34" charset="0"/>
                          <a:cs typeface="Arial" pitchFamily="34" charset="0"/>
                        </a:rPr>
                        <a:t>Points</a:t>
                      </a:r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200" b="1" smtClean="0">
                          <a:solidFill>
                            <a:srgbClr val="808080"/>
                          </a:solidFill>
                          <a:latin typeface="Arial" pitchFamily="34" charset="0"/>
                          <a:cs typeface="Arial" pitchFamily="34" charset="0"/>
                        </a:rPr>
                        <a:t>Team</a:t>
                      </a:r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38100" cmpd="sng">
                      <a:solidFill>
                        <a:schemeClr val="lt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38100" cmpd="sng">
                      <a:solidFill>
                        <a:schemeClr val="lt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38100" cmpd="sng">
                      <a:solidFill>
                        <a:schemeClr val="lt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 dirty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38100" cmpd="sng">
                      <a:solidFill>
                        <a:schemeClr val="lt1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69467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oE Corporate Ppoint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2" name="TPLeaderBoardTitle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0062AB"/>
                </a:solidFill>
                <a:latin typeface="Arial" pitchFamily="34" charset="0"/>
                <a:cs typeface="Arial" pitchFamily="34" charset="0"/>
              </a:rPr>
              <a:t>Team MVP</a:t>
            </a:r>
            <a:endParaRPr lang="en-GB" sz="3600" dirty="0">
              <a:solidFill>
                <a:srgbClr val="0062AB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PLeaderBoard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904160"/>
              </p:ext>
            </p:extLst>
          </p:nvPr>
        </p:nvGraphicFramePr>
        <p:xfrm>
          <a:off x="127000" y="1153385"/>
          <a:ext cx="8890000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7500">
                <a:tc>
                  <a:txBody>
                    <a:bodyPr/>
                    <a:lstStyle/>
                    <a:p>
                      <a:pPr algn="l"/>
                      <a:r>
                        <a:rPr lang="en-GB" sz="2200" b="1" dirty="0" smtClean="0">
                          <a:solidFill>
                            <a:srgbClr val="808080"/>
                          </a:solidFill>
                          <a:latin typeface="Arial" pitchFamily="34" charset="0"/>
                          <a:cs typeface="Arial" pitchFamily="34" charset="0"/>
                        </a:rPr>
                        <a:t>Points</a:t>
                      </a:r>
                      <a:endParaRPr lang="en-GB" sz="2200" b="1" dirty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200" b="1" dirty="0" smtClean="0">
                          <a:solidFill>
                            <a:srgbClr val="808080"/>
                          </a:solidFill>
                          <a:latin typeface="Arial" pitchFamily="34" charset="0"/>
                          <a:cs typeface="Arial" pitchFamily="34" charset="0"/>
                        </a:rPr>
                        <a:t>Team</a:t>
                      </a:r>
                      <a:endParaRPr lang="en-GB" sz="2200" b="1" dirty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200" b="1" smtClean="0">
                          <a:solidFill>
                            <a:srgbClr val="808080"/>
                          </a:solidFill>
                          <a:latin typeface="Arial" pitchFamily="34" charset="0"/>
                          <a:cs typeface="Arial" pitchFamily="34" charset="0"/>
                        </a:rPr>
                        <a:t>Participant</a:t>
                      </a:r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38100" cmpd="sng">
                      <a:solidFill>
                        <a:schemeClr val="lt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38100" cmpd="sng">
                      <a:solidFill>
                        <a:schemeClr val="lt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 dirty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38100" cmpd="sng">
                      <a:solidFill>
                        <a:schemeClr val="lt1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2891643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oE Corporate Ppoint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2" name="TPLeaderBoardTitle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0062AB"/>
                </a:solidFill>
                <a:latin typeface="Arial" pitchFamily="34" charset="0"/>
                <a:cs typeface="Arial" pitchFamily="34" charset="0"/>
              </a:rPr>
              <a:t>Fastest Responders</a:t>
            </a:r>
            <a:endParaRPr lang="en-GB" sz="3600" dirty="0">
              <a:solidFill>
                <a:srgbClr val="0062AB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PLeaderBoard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598867"/>
              </p:ext>
            </p:extLst>
          </p:nvPr>
        </p:nvGraphicFramePr>
        <p:xfrm>
          <a:off x="127000" y="1139530"/>
          <a:ext cx="8890000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7500">
                <a:tc>
                  <a:txBody>
                    <a:bodyPr/>
                    <a:lstStyle/>
                    <a:p>
                      <a:pPr algn="l"/>
                      <a:r>
                        <a:rPr lang="en-GB" sz="2200" b="1" dirty="0" smtClean="0">
                          <a:solidFill>
                            <a:srgbClr val="808080"/>
                          </a:solidFill>
                          <a:latin typeface="Arial" pitchFamily="34" charset="0"/>
                          <a:cs typeface="Arial" pitchFamily="34" charset="0"/>
                        </a:rPr>
                        <a:t>Seconds</a:t>
                      </a:r>
                      <a:endParaRPr lang="en-GB" sz="2200" b="1" dirty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200" b="1" smtClean="0">
                          <a:solidFill>
                            <a:srgbClr val="808080"/>
                          </a:solidFill>
                          <a:latin typeface="Arial" pitchFamily="34" charset="0"/>
                          <a:cs typeface="Arial" pitchFamily="34" charset="0"/>
                        </a:rPr>
                        <a:t>Participant</a:t>
                      </a:r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200" b="1" smtClean="0">
                          <a:solidFill>
                            <a:srgbClr val="808080"/>
                          </a:solidFill>
                          <a:latin typeface="Arial" pitchFamily="34" charset="0"/>
                          <a:cs typeface="Arial" pitchFamily="34" charset="0"/>
                        </a:rPr>
                        <a:t>Seconds</a:t>
                      </a:r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200" b="1" smtClean="0">
                          <a:solidFill>
                            <a:srgbClr val="808080"/>
                          </a:solidFill>
                          <a:latin typeface="Arial" pitchFamily="34" charset="0"/>
                          <a:cs typeface="Arial" pitchFamily="34" charset="0"/>
                        </a:rPr>
                        <a:t>Participant</a:t>
                      </a:r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38100" cmpd="sng">
                      <a:solidFill>
                        <a:schemeClr val="lt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38100" cmpd="sng">
                      <a:solidFill>
                        <a:schemeClr val="lt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38100" cmpd="sng">
                      <a:solidFill>
                        <a:schemeClr val="lt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1" dirty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38100" cmpd="sng">
                      <a:solidFill>
                        <a:schemeClr val="lt1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4916413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oE Corporate Ppoint1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2" name="TPLeaderBoardTitle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0062AB"/>
                </a:solidFill>
                <a:latin typeface="Arial" pitchFamily="34" charset="0"/>
                <a:cs typeface="Arial" pitchFamily="34" charset="0"/>
              </a:rPr>
              <a:t>Team Racing Scores</a:t>
            </a:r>
            <a:endParaRPr lang="en-GB" sz="3600" dirty="0">
              <a:solidFill>
                <a:srgbClr val="0062AB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97259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oE Corporate Ppoint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374070" y="676433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GB" sz="3600" dirty="0" smtClean="0">
                <a:solidFill>
                  <a:srgbClr val="0062AB"/>
                </a:solidFill>
                <a:latin typeface="Arial" pitchFamily="34" charset="0"/>
                <a:cs typeface="Arial" pitchFamily="34" charset="0"/>
              </a:rPr>
              <a:t>What percentage of your current points would you like to wager on the next question?</a:t>
            </a:r>
            <a:endParaRPr lang="en-GB" sz="3600" dirty="0">
              <a:solidFill>
                <a:srgbClr val="0062A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01780" y="2237530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Font typeface="Arial"/>
              <a:buAutoNum type="alphaUcPeriod"/>
            </a:pPr>
            <a:r>
              <a:rPr lang="en-GB" sz="220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0%</a:t>
            </a:r>
          </a:p>
          <a:p>
            <a:pPr marL="514350" indent="-514350">
              <a:buFont typeface="Arial"/>
              <a:buAutoNum type="alphaUcPeriod"/>
            </a:pPr>
            <a:r>
              <a:rPr lang="en-GB" sz="220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25%</a:t>
            </a:r>
          </a:p>
          <a:p>
            <a:pPr marL="514350" indent="-514350">
              <a:buFont typeface="Arial"/>
              <a:buAutoNum type="alphaUcPeriod"/>
            </a:pPr>
            <a:r>
              <a:rPr lang="en-GB" sz="220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50%</a:t>
            </a:r>
          </a:p>
          <a:p>
            <a:pPr marL="514350" indent="-514350">
              <a:buFont typeface="Arial"/>
              <a:buAutoNum type="alphaUcPeriod"/>
            </a:pPr>
            <a:r>
              <a:rPr lang="en-GB" sz="220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75%</a:t>
            </a:r>
          </a:p>
          <a:p>
            <a:pPr marL="514350" indent="-514350">
              <a:buFont typeface="Arial"/>
              <a:buAutoNum type="alphaUcPeriod"/>
            </a:pPr>
            <a:r>
              <a:rPr lang="en-GB" sz="220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100%</a:t>
            </a:r>
            <a:endParaRPr lang="en-GB" sz="2200" dirty="0">
              <a:solidFill>
                <a:srgbClr val="808080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580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UoE Corporate PowerpointTitle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769" y="-2850"/>
            <a:ext cx="9174769" cy="6860850"/>
          </a:xfrm>
          <a:prstGeom prst="rect">
            <a:avLst/>
          </a:prstGeom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225092" y="5556406"/>
            <a:ext cx="6748283" cy="56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+mn-cs"/>
              </a:rPr>
              <a:t>Type your </a:t>
            </a:r>
            <a:r>
              <a:rPr lang="en-US" sz="3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+mn-cs"/>
              </a:rPr>
              <a:t>presentation </a:t>
            </a:r>
            <a:r>
              <a:rPr lang="en-US" sz="3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+mn-cs"/>
              </a:rPr>
              <a:t>title here</a:t>
            </a:r>
            <a:endParaRPr lang="en-US" sz="3100" dirty="0">
              <a:solidFill>
                <a:schemeClr val="tx1">
                  <a:lumMod val="50000"/>
                  <a:lumOff val="50000"/>
                </a:schemeClr>
              </a:solidFill>
              <a:cs typeface="+mn-cs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2248851" y="6124090"/>
            <a:ext cx="777240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Type the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author</a:t>
            </a:r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’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s name and date of presentation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38914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oE Corporate Powerpoint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290362" y="381000"/>
            <a:ext cx="853769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dirty="0">
                <a:solidFill>
                  <a:srgbClr val="0062AB"/>
                </a:solidFill>
                <a:latin typeface="Arial" charset="0"/>
                <a:cs typeface="+mn-cs"/>
              </a:rPr>
              <a:t>Type your page title here</a:t>
            </a:r>
            <a:endParaRPr lang="en-US" sz="3600" dirty="0">
              <a:solidFill>
                <a:srgbClr val="0062AB"/>
              </a:solidFill>
              <a:cs typeface="+mn-cs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95913" y="1266825"/>
            <a:ext cx="8532141" cy="33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Type slide contents here in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grey, 18pt Arial –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try not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to over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-fill slide: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bullet points with blue bullets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always allow a line space between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each point</a:t>
            </a:r>
            <a:endParaRPr lang="en-US" sz="2200" dirty="0">
              <a:solidFill>
                <a:srgbClr val="808080"/>
              </a:solidFill>
              <a:latin typeface="Arial" charset="0"/>
              <a:cs typeface="+mn-cs"/>
            </a:endParaRP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bullet points with blue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bullets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 smtClean="0">
                <a:solidFill>
                  <a:srgbClr val="0062AB"/>
                </a:solidFill>
                <a:latin typeface="Arial" charset="0"/>
              </a:rPr>
              <a:t>•</a:t>
            </a:r>
            <a:r>
              <a:rPr lang="en-US" sz="2200" dirty="0" smtClean="0">
                <a:solidFill>
                  <a:srgbClr val="42535A"/>
                </a:solidFill>
                <a:latin typeface="Arial" charset="0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</a:rPr>
              <a:t>bullet points with blue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</a:rPr>
              <a:t>bullets</a:t>
            </a:r>
            <a:endParaRPr lang="en-US" sz="2200" dirty="0">
              <a:solidFill>
                <a:srgbClr val="80808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36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oE Corporate Ppoint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4175" y="423333"/>
            <a:ext cx="5445730" cy="506790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011333" y="254000"/>
            <a:ext cx="2830286" cy="4385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62AB"/>
                </a:solidFill>
                <a:latin typeface="Arial" charset="0"/>
              </a:rPr>
              <a:t>Page </a:t>
            </a:r>
            <a:r>
              <a:rPr lang="en-US" sz="3600" dirty="0">
                <a:solidFill>
                  <a:srgbClr val="0062AB"/>
                </a:solidFill>
                <a:latin typeface="Arial" charset="0"/>
              </a:rPr>
              <a:t>title here</a:t>
            </a:r>
            <a:endParaRPr lang="en-US" sz="3600" dirty="0">
              <a:solidFill>
                <a:srgbClr val="0062AB"/>
              </a:solidFill>
            </a:endParaRPr>
          </a:p>
          <a:p>
            <a:endParaRPr lang="en-US" dirty="0" smtClean="0"/>
          </a:p>
          <a:p>
            <a:r>
              <a:rPr lang="en-US" dirty="0" smtClean="0">
                <a:solidFill>
                  <a:srgbClr val="808080"/>
                </a:solidFill>
                <a:latin typeface="Arial" charset="0"/>
              </a:rPr>
              <a:t>Text area to sit alongside pic/table/</a:t>
            </a:r>
            <a:r>
              <a:rPr lang="en-US" dirty="0" err="1" smtClean="0">
                <a:solidFill>
                  <a:srgbClr val="808080"/>
                </a:solidFill>
                <a:latin typeface="Arial" charset="0"/>
              </a:rPr>
              <a:t>charts,etc</a:t>
            </a:r>
            <a:r>
              <a:rPr lang="en-US" dirty="0" smtClean="0">
                <a:solidFill>
                  <a:srgbClr val="808080"/>
                </a:solidFill>
                <a:latin typeface="Arial" charset="0"/>
              </a:rPr>
              <a:t>. 18pt Arial.</a:t>
            </a:r>
          </a:p>
          <a:p>
            <a:endParaRPr lang="en-US" dirty="0">
              <a:solidFill>
                <a:srgbClr val="808080"/>
              </a:solidFill>
              <a:latin typeface="Arial" charset="0"/>
            </a:endParaRPr>
          </a:p>
          <a:p>
            <a:r>
              <a:rPr lang="en-US" dirty="0" smtClean="0">
                <a:solidFill>
                  <a:srgbClr val="808080"/>
                </a:solidFill>
                <a:latin typeface="Arial" charset="0"/>
              </a:rPr>
              <a:t>Type </a:t>
            </a:r>
            <a:r>
              <a:rPr lang="en-US" dirty="0">
                <a:solidFill>
                  <a:srgbClr val="808080"/>
                </a:solidFill>
                <a:latin typeface="Arial" charset="0"/>
              </a:rPr>
              <a:t>slide contents here in grey – try not to over-fill </a:t>
            </a:r>
            <a:r>
              <a:rPr lang="en-US" dirty="0" smtClean="0">
                <a:solidFill>
                  <a:srgbClr val="808080"/>
                </a:solidFill>
                <a:latin typeface="Arial" charset="0"/>
              </a:rPr>
              <a:t>slide.</a:t>
            </a:r>
          </a:p>
          <a:p>
            <a:endParaRPr lang="en-US" dirty="0">
              <a:solidFill>
                <a:srgbClr val="808080"/>
              </a:solidFill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US" dirty="0" smtClean="0">
                <a:solidFill>
                  <a:srgbClr val="808080"/>
                </a:solidFill>
                <a:latin typeface="Arial" charset="0"/>
              </a:rPr>
              <a:t>Always </a:t>
            </a:r>
            <a:r>
              <a:rPr lang="en-US" dirty="0">
                <a:solidFill>
                  <a:srgbClr val="808080"/>
                </a:solidFill>
                <a:latin typeface="Arial" charset="0"/>
              </a:rPr>
              <a:t>allow a line space between each </a:t>
            </a:r>
            <a:r>
              <a:rPr lang="en-US" dirty="0" smtClean="0">
                <a:solidFill>
                  <a:srgbClr val="808080"/>
                </a:solidFill>
                <a:latin typeface="Arial" charset="0"/>
              </a:rPr>
              <a:t>point.</a:t>
            </a:r>
            <a:endParaRPr lang="en-US" dirty="0">
              <a:solidFill>
                <a:srgbClr val="808080"/>
              </a:solidFill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6858" y="1874762"/>
            <a:ext cx="2455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area for pictures/charts/</a:t>
            </a:r>
            <a:r>
              <a:rPr lang="en-US" dirty="0" err="1" smtClean="0"/>
              <a:t>tables,etc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57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UoE Corporate Ppoint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4174" y="423333"/>
            <a:ext cx="8409063" cy="481390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86857" y="1874762"/>
            <a:ext cx="3870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area for large pictures/charts/</a:t>
            </a:r>
            <a:r>
              <a:rPr lang="en-US" dirty="0" err="1" smtClean="0"/>
              <a:t>tables,etc</a:t>
            </a:r>
            <a:r>
              <a:rPr lang="en-US" dirty="0" smtClean="0"/>
              <a:t> with one line captioning.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2749" y="5252732"/>
            <a:ext cx="38704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808080"/>
                </a:solidFill>
                <a:latin typeface="Arial" charset="0"/>
              </a:rPr>
              <a:t> </a:t>
            </a:r>
            <a:r>
              <a:rPr lang="en-US" sz="1600" dirty="0" smtClean="0">
                <a:solidFill>
                  <a:srgbClr val="808080"/>
                </a:solidFill>
                <a:latin typeface="Arial" charset="0"/>
              </a:rPr>
              <a:t>Caption here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5549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oE Corporate Powerpoint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90362" y="381000"/>
            <a:ext cx="853769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dirty="0">
                <a:solidFill>
                  <a:srgbClr val="0062AB"/>
                </a:solidFill>
                <a:latin typeface="Arial" charset="0"/>
                <a:cs typeface="+mn-cs"/>
              </a:rPr>
              <a:t>Type your page title here</a:t>
            </a:r>
            <a:endParaRPr lang="en-US" sz="3600" dirty="0">
              <a:solidFill>
                <a:srgbClr val="0062AB"/>
              </a:solidFill>
              <a:cs typeface="+mn-cs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95913" y="1266825"/>
            <a:ext cx="8532141" cy="33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Type slide contents here in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grey, 18pt Arial –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try not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to over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-fill slide: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bullet points with blue bullets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always allow a line space between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each point</a:t>
            </a:r>
            <a:endParaRPr lang="en-US" sz="2200" dirty="0">
              <a:solidFill>
                <a:srgbClr val="808080"/>
              </a:solidFill>
              <a:latin typeface="Arial" charset="0"/>
              <a:cs typeface="+mn-cs"/>
            </a:endParaRP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bullet points with blue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bullets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 smtClean="0">
                <a:solidFill>
                  <a:srgbClr val="0062AB"/>
                </a:solidFill>
                <a:latin typeface="Arial" charset="0"/>
              </a:rPr>
              <a:t>•</a:t>
            </a:r>
            <a:r>
              <a:rPr lang="en-US" sz="2200" dirty="0" smtClean="0">
                <a:solidFill>
                  <a:srgbClr val="42535A"/>
                </a:solidFill>
                <a:latin typeface="Arial" charset="0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</a:rPr>
              <a:t>bullet points with blue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</a:rPr>
              <a:t>bullets</a:t>
            </a:r>
            <a:endParaRPr lang="en-US" sz="2200" dirty="0">
              <a:solidFill>
                <a:srgbClr val="80808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37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oE Corporate Powerpoint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90362" y="381000"/>
            <a:ext cx="853769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dirty="0">
                <a:solidFill>
                  <a:srgbClr val="0062AB"/>
                </a:solidFill>
                <a:latin typeface="Arial" charset="0"/>
                <a:cs typeface="+mn-cs"/>
              </a:rPr>
              <a:t>Type your page title here</a:t>
            </a:r>
            <a:endParaRPr lang="en-US" sz="3600" dirty="0">
              <a:solidFill>
                <a:srgbClr val="0062AB"/>
              </a:solidFill>
              <a:cs typeface="+mn-cs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95913" y="1266825"/>
            <a:ext cx="8532141" cy="33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Type slide contents here in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grey, 18pt Arial –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try not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to over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-fill slide: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bullet points with blue bullets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always allow a line space between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each point</a:t>
            </a:r>
            <a:endParaRPr lang="en-US" sz="2200" dirty="0">
              <a:solidFill>
                <a:srgbClr val="808080"/>
              </a:solidFill>
              <a:latin typeface="Arial" charset="0"/>
              <a:cs typeface="+mn-cs"/>
            </a:endParaRP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bullet points with blue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bullets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 smtClean="0">
                <a:solidFill>
                  <a:srgbClr val="0062AB"/>
                </a:solidFill>
                <a:latin typeface="Arial" charset="0"/>
              </a:rPr>
              <a:t>•</a:t>
            </a:r>
            <a:r>
              <a:rPr lang="en-US" sz="2200" dirty="0" smtClean="0">
                <a:solidFill>
                  <a:srgbClr val="42535A"/>
                </a:solidFill>
                <a:latin typeface="Arial" charset="0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</a:rPr>
              <a:t>bullet points with blue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</a:rPr>
              <a:t>bullets</a:t>
            </a:r>
            <a:endParaRPr lang="en-US" sz="2200" dirty="0">
              <a:solidFill>
                <a:srgbClr val="80808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89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oE Corporate Powerpoint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90362" y="381000"/>
            <a:ext cx="853769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dirty="0">
                <a:solidFill>
                  <a:srgbClr val="0062AB"/>
                </a:solidFill>
                <a:latin typeface="Arial" charset="0"/>
                <a:cs typeface="+mn-cs"/>
              </a:rPr>
              <a:t>Type your page title here</a:t>
            </a:r>
            <a:endParaRPr lang="en-US" sz="3600" dirty="0">
              <a:solidFill>
                <a:srgbClr val="0062AB"/>
              </a:solidFill>
              <a:cs typeface="+mn-cs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95913" y="1266825"/>
            <a:ext cx="8532141" cy="33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Type slide contents here in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grey, 18pt Arial –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try not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to over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-fill slide: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bullet points with blue bullets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always allow a line space between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each point</a:t>
            </a:r>
            <a:endParaRPr lang="en-US" sz="2200" dirty="0">
              <a:solidFill>
                <a:srgbClr val="808080"/>
              </a:solidFill>
              <a:latin typeface="Arial" charset="0"/>
              <a:cs typeface="+mn-cs"/>
            </a:endParaRP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bullet points with blue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bullets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 smtClean="0">
                <a:solidFill>
                  <a:srgbClr val="0062AB"/>
                </a:solidFill>
                <a:latin typeface="Arial" charset="0"/>
              </a:rPr>
              <a:t>•</a:t>
            </a:r>
            <a:r>
              <a:rPr lang="en-US" sz="2200" dirty="0" smtClean="0">
                <a:solidFill>
                  <a:srgbClr val="42535A"/>
                </a:solidFill>
                <a:latin typeface="Arial" charset="0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</a:rPr>
              <a:t>bullet points with blue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</a:rPr>
              <a:t>bullets</a:t>
            </a:r>
            <a:endParaRPr lang="en-US" sz="2200" dirty="0">
              <a:solidFill>
                <a:srgbClr val="80808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91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oE Corporate Ppoin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90362" y="381000"/>
            <a:ext cx="853769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dirty="0">
                <a:solidFill>
                  <a:srgbClr val="0062AB"/>
                </a:solidFill>
                <a:latin typeface="Arial" charset="0"/>
                <a:cs typeface="+mn-cs"/>
              </a:rPr>
              <a:t>Type your page title here</a:t>
            </a:r>
            <a:endParaRPr lang="en-US" sz="3600" dirty="0">
              <a:solidFill>
                <a:srgbClr val="0062AB"/>
              </a:solidFill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95913" y="1266825"/>
            <a:ext cx="8532141" cy="33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Type slide contents here in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grey, 18pt Arial –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try not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to over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-fill slide: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bullet points with blue bullets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always allow a line space between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each point</a:t>
            </a:r>
            <a:endParaRPr lang="en-US" sz="2200" dirty="0">
              <a:solidFill>
                <a:srgbClr val="808080"/>
              </a:solidFill>
              <a:latin typeface="Arial" charset="0"/>
              <a:cs typeface="+mn-cs"/>
            </a:endParaRP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bullet points with blue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bullets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 smtClean="0">
                <a:solidFill>
                  <a:srgbClr val="0062AB"/>
                </a:solidFill>
                <a:latin typeface="Arial" charset="0"/>
              </a:rPr>
              <a:t>•</a:t>
            </a:r>
            <a:r>
              <a:rPr lang="en-US" sz="2200" dirty="0" smtClean="0">
                <a:solidFill>
                  <a:srgbClr val="42535A"/>
                </a:solidFill>
                <a:latin typeface="Arial" charset="0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</a:rPr>
              <a:t>bullet points with blue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</a:rPr>
              <a:t>bullets</a:t>
            </a:r>
            <a:endParaRPr lang="en-US" sz="2200" dirty="0">
              <a:solidFill>
                <a:srgbClr val="80808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02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oE Corporate Ppoint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158"/>
            <a:ext cx="9144000" cy="6838650"/>
          </a:xfrm>
          <a:prstGeom prst="rect">
            <a:avLst/>
          </a:prstGeom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90362" y="381000"/>
            <a:ext cx="853769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dirty="0">
                <a:solidFill>
                  <a:srgbClr val="0062AB"/>
                </a:solidFill>
                <a:latin typeface="Arial" charset="0"/>
                <a:cs typeface="+mn-cs"/>
              </a:rPr>
              <a:t>Type your page title here</a:t>
            </a:r>
            <a:endParaRPr lang="en-US" sz="3600" dirty="0">
              <a:solidFill>
                <a:srgbClr val="0062AB"/>
              </a:solidFill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95913" y="1266825"/>
            <a:ext cx="8532141" cy="33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Type slide contents here in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grey, 18pt Arial –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try not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to over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-fill slide: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bullet points with blue bullets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always allow a line space between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each point</a:t>
            </a:r>
            <a:endParaRPr lang="en-US" sz="2200" dirty="0">
              <a:solidFill>
                <a:srgbClr val="808080"/>
              </a:solidFill>
              <a:latin typeface="Arial" charset="0"/>
              <a:cs typeface="+mn-cs"/>
            </a:endParaRP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bullet points with blue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bullets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 smtClean="0">
                <a:solidFill>
                  <a:srgbClr val="0062AB"/>
                </a:solidFill>
                <a:latin typeface="Arial" charset="0"/>
              </a:rPr>
              <a:t>•</a:t>
            </a:r>
            <a:r>
              <a:rPr lang="en-US" sz="2200" dirty="0" smtClean="0">
                <a:solidFill>
                  <a:srgbClr val="42535A"/>
                </a:solidFill>
                <a:latin typeface="Arial" charset="0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</a:rPr>
              <a:t>bullet points with blue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</a:rPr>
              <a:t>bullets</a:t>
            </a:r>
            <a:endParaRPr lang="en-US" sz="2200" dirty="0">
              <a:solidFill>
                <a:srgbClr val="80808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39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oE Corporate Ppoint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90362" y="381000"/>
            <a:ext cx="853769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dirty="0">
                <a:solidFill>
                  <a:srgbClr val="0062AB"/>
                </a:solidFill>
                <a:latin typeface="Arial" charset="0"/>
                <a:cs typeface="+mn-cs"/>
              </a:rPr>
              <a:t>Type your page title here</a:t>
            </a:r>
            <a:endParaRPr lang="en-US" sz="3600" dirty="0">
              <a:solidFill>
                <a:srgbClr val="0062AB"/>
              </a:solidFill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95913" y="1266825"/>
            <a:ext cx="8532141" cy="33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Type slide contents here in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grey, 18pt Arial –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try not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to over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-fill slide: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bullet points with blue bullets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always allow a line space between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each point</a:t>
            </a:r>
            <a:endParaRPr lang="en-US" sz="2200" dirty="0">
              <a:solidFill>
                <a:srgbClr val="808080"/>
              </a:solidFill>
              <a:latin typeface="Arial" charset="0"/>
              <a:cs typeface="+mn-cs"/>
            </a:endParaRP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bullet points with blue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bullets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 smtClean="0">
                <a:solidFill>
                  <a:srgbClr val="0062AB"/>
                </a:solidFill>
                <a:latin typeface="Arial" charset="0"/>
              </a:rPr>
              <a:t>•</a:t>
            </a:r>
            <a:r>
              <a:rPr lang="en-US" sz="2200" dirty="0" smtClean="0">
                <a:solidFill>
                  <a:srgbClr val="42535A"/>
                </a:solidFill>
                <a:latin typeface="Arial" charset="0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</a:rPr>
              <a:t>bullet points with blue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</a:rPr>
              <a:t>bullets</a:t>
            </a:r>
            <a:endParaRPr lang="en-US" sz="2200" dirty="0">
              <a:solidFill>
                <a:srgbClr val="80808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67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oE Corporate Ppoint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90362" y="381000"/>
            <a:ext cx="853769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dirty="0">
                <a:solidFill>
                  <a:srgbClr val="0062AB"/>
                </a:solidFill>
                <a:latin typeface="Arial" charset="0"/>
                <a:cs typeface="+mn-cs"/>
              </a:rPr>
              <a:t>Type your page title here</a:t>
            </a:r>
            <a:endParaRPr lang="en-US" sz="3600" dirty="0">
              <a:solidFill>
                <a:srgbClr val="0062AB"/>
              </a:solidFill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95913" y="1266825"/>
            <a:ext cx="8532141" cy="33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Type slide contents here in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grey, 18pt Arial –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try not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to over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-fill slide: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bullet points with blue bullets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always allow a line space between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each point</a:t>
            </a:r>
            <a:endParaRPr lang="en-US" sz="2200" dirty="0">
              <a:solidFill>
                <a:srgbClr val="808080"/>
              </a:solidFill>
              <a:latin typeface="Arial" charset="0"/>
              <a:cs typeface="+mn-cs"/>
            </a:endParaRP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bullet points with blue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bullets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 smtClean="0">
                <a:solidFill>
                  <a:srgbClr val="0062AB"/>
                </a:solidFill>
                <a:latin typeface="Arial" charset="0"/>
              </a:rPr>
              <a:t>•</a:t>
            </a:r>
            <a:r>
              <a:rPr lang="en-US" sz="2200" dirty="0" smtClean="0">
                <a:solidFill>
                  <a:srgbClr val="42535A"/>
                </a:solidFill>
                <a:latin typeface="Arial" charset="0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</a:rPr>
              <a:t>bullet points with blue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</a:rPr>
              <a:t>bullets</a:t>
            </a:r>
            <a:endParaRPr lang="en-US" sz="2200" dirty="0">
              <a:solidFill>
                <a:srgbClr val="80808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25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UoE Corporate PowerpointTitle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050" y="-2376"/>
            <a:ext cx="9173050" cy="6860376"/>
          </a:xfrm>
          <a:prstGeom prst="rect">
            <a:avLst/>
          </a:prstGeom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225092" y="5556406"/>
            <a:ext cx="6748283" cy="56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+mn-cs"/>
              </a:rPr>
              <a:t>Type your </a:t>
            </a:r>
            <a:r>
              <a:rPr lang="en-US" sz="3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+mn-cs"/>
              </a:rPr>
              <a:t>presentation </a:t>
            </a:r>
            <a:r>
              <a:rPr lang="en-US" sz="3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+mn-cs"/>
              </a:rPr>
              <a:t>title here</a:t>
            </a:r>
            <a:endParaRPr lang="en-US" sz="3100" dirty="0">
              <a:solidFill>
                <a:schemeClr val="tx1">
                  <a:lumMod val="50000"/>
                  <a:lumOff val="50000"/>
                </a:schemeClr>
              </a:solidFill>
              <a:cs typeface="+mn-cs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2248851" y="6124090"/>
            <a:ext cx="777240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Type the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author</a:t>
            </a:r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’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s name and date of presentation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340869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oE Corporate Ppoint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90362" y="381000"/>
            <a:ext cx="853769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dirty="0">
                <a:solidFill>
                  <a:srgbClr val="0062AB"/>
                </a:solidFill>
                <a:latin typeface="Arial" charset="0"/>
                <a:cs typeface="+mn-cs"/>
              </a:rPr>
              <a:t>Type your page title here</a:t>
            </a:r>
            <a:endParaRPr lang="en-US" sz="3600" dirty="0">
              <a:solidFill>
                <a:srgbClr val="0062AB"/>
              </a:solidFill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95913" y="1266825"/>
            <a:ext cx="8532141" cy="33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Type slide contents here in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grey, 18pt Arial –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try not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to over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-fill slide: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bullet points with blue bullets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always allow a line space between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each point</a:t>
            </a:r>
            <a:endParaRPr lang="en-US" sz="2200" dirty="0">
              <a:solidFill>
                <a:srgbClr val="808080"/>
              </a:solidFill>
              <a:latin typeface="Arial" charset="0"/>
              <a:cs typeface="+mn-cs"/>
            </a:endParaRP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bullet points with blue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bullets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 smtClean="0">
                <a:solidFill>
                  <a:srgbClr val="0062AB"/>
                </a:solidFill>
                <a:latin typeface="Arial" charset="0"/>
              </a:rPr>
              <a:t>•</a:t>
            </a:r>
            <a:r>
              <a:rPr lang="en-US" sz="2200" dirty="0" smtClean="0">
                <a:solidFill>
                  <a:srgbClr val="42535A"/>
                </a:solidFill>
                <a:latin typeface="Arial" charset="0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</a:rPr>
              <a:t>bullet points with blue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</a:rPr>
              <a:t>bullets</a:t>
            </a:r>
            <a:endParaRPr lang="en-US" sz="2200" dirty="0">
              <a:solidFill>
                <a:srgbClr val="80808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86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oE Corporate Ppoint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90362" y="381000"/>
            <a:ext cx="853769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dirty="0">
                <a:solidFill>
                  <a:srgbClr val="0062AB"/>
                </a:solidFill>
                <a:latin typeface="Arial" charset="0"/>
                <a:cs typeface="+mn-cs"/>
              </a:rPr>
              <a:t>Type your page title here</a:t>
            </a:r>
            <a:endParaRPr lang="en-US" sz="3600" dirty="0">
              <a:solidFill>
                <a:srgbClr val="0062AB"/>
              </a:solidFill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95913" y="1266825"/>
            <a:ext cx="8532141" cy="33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Type slide contents here in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grey, 18pt Arial –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try not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to over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-fill slide: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bullet points with blue bullets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always allow a line space between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each point</a:t>
            </a:r>
            <a:endParaRPr lang="en-US" sz="2200" dirty="0">
              <a:solidFill>
                <a:srgbClr val="808080"/>
              </a:solidFill>
              <a:latin typeface="Arial" charset="0"/>
              <a:cs typeface="+mn-cs"/>
            </a:endParaRP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bullet points with blue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bullets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 smtClean="0">
                <a:solidFill>
                  <a:srgbClr val="0062AB"/>
                </a:solidFill>
                <a:latin typeface="Arial" charset="0"/>
              </a:rPr>
              <a:t>•</a:t>
            </a:r>
            <a:r>
              <a:rPr lang="en-US" sz="2200" dirty="0" smtClean="0">
                <a:solidFill>
                  <a:srgbClr val="42535A"/>
                </a:solidFill>
                <a:latin typeface="Arial" charset="0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</a:rPr>
              <a:t>bullet points with blue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</a:rPr>
              <a:t>bullets</a:t>
            </a:r>
            <a:endParaRPr lang="en-US" sz="2200" dirty="0">
              <a:solidFill>
                <a:srgbClr val="80808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oE Corporate Ppoint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90362" y="381000"/>
            <a:ext cx="853769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dirty="0">
                <a:solidFill>
                  <a:srgbClr val="0062AB"/>
                </a:solidFill>
                <a:latin typeface="Arial" charset="0"/>
                <a:cs typeface="+mn-cs"/>
              </a:rPr>
              <a:t>Type your page title here</a:t>
            </a:r>
            <a:endParaRPr lang="en-US" sz="3600" dirty="0">
              <a:solidFill>
                <a:srgbClr val="0062AB"/>
              </a:solidFill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95913" y="1266825"/>
            <a:ext cx="8532141" cy="33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Type slide contents here in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grey, 18pt Arial –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try not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to over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-fill slide: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bullet points with blue bullets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always allow a line space between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each point</a:t>
            </a:r>
            <a:endParaRPr lang="en-US" sz="2200" dirty="0">
              <a:solidFill>
                <a:srgbClr val="808080"/>
              </a:solidFill>
              <a:latin typeface="Arial" charset="0"/>
              <a:cs typeface="+mn-cs"/>
            </a:endParaRP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bullet points with blue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bullets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 smtClean="0">
                <a:solidFill>
                  <a:srgbClr val="0062AB"/>
                </a:solidFill>
                <a:latin typeface="Arial" charset="0"/>
              </a:rPr>
              <a:t>•</a:t>
            </a:r>
            <a:r>
              <a:rPr lang="en-US" sz="2200" dirty="0" smtClean="0">
                <a:solidFill>
                  <a:srgbClr val="42535A"/>
                </a:solidFill>
                <a:latin typeface="Arial" charset="0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</a:rPr>
              <a:t>bullet points with blue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</a:rPr>
              <a:t>bullets</a:t>
            </a:r>
            <a:endParaRPr lang="en-US" sz="2200" dirty="0">
              <a:solidFill>
                <a:srgbClr val="80808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0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oE Corporate Ppoint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90362" y="381000"/>
            <a:ext cx="853769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dirty="0">
                <a:solidFill>
                  <a:srgbClr val="0062AB"/>
                </a:solidFill>
                <a:latin typeface="Arial" charset="0"/>
                <a:cs typeface="+mn-cs"/>
              </a:rPr>
              <a:t>Type your page title here</a:t>
            </a:r>
            <a:endParaRPr lang="en-US" sz="3600" dirty="0">
              <a:solidFill>
                <a:srgbClr val="0062AB"/>
              </a:solidFill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95913" y="1266825"/>
            <a:ext cx="8532141" cy="33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Type slide contents here in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grey, 18pt Arial –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try not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to over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-fill slide: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bullet points with blue bullets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always allow a line space between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each point</a:t>
            </a:r>
            <a:endParaRPr lang="en-US" sz="2200" dirty="0">
              <a:solidFill>
                <a:srgbClr val="808080"/>
              </a:solidFill>
              <a:latin typeface="Arial" charset="0"/>
              <a:cs typeface="+mn-cs"/>
            </a:endParaRP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>
                <a:solidFill>
                  <a:srgbClr val="0062AB"/>
                </a:solidFill>
                <a:latin typeface="Arial" charset="0"/>
                <a:cs typeface="+mn-cs"/>
              </a:rPr>
              <a:t>•</a:t>
            </a:r>
            <a:r>
              <a:rPr lang="en-US" sz="2200" dirty="0">
                <a:solidFill>
                  <a:srgbClr val="42535A"/>
                </a:solidFill>
                <a:latin typeface="Arial" charset="0"/>
                <a:cs typeface="+mn-cs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  <a:cs typeface="+mn-cs"/>
              </a:rPr>
              <a:t>bullet points with blue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  <a:cs typeface="+mn-cs"/>
              </a:rPr>
              <a:t>bullets</a:t>
            </a:r>
          </a:p>
          <a:p>
            <a:pPr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2200" dirty="0" smtClean="0">
                <a:solidFill>
                  <a:srgbClr val="0062AB"/>
                </a:solidFill>
                <a:latin typeface="Arial" charset="0"/>
              </a:rPr>
              <a:t>•</a:t>
            </a:r>
            <a:r>
              <a:rPr lang="en-US" sz="2200" dirty="0" smtClean="0">
                <a:solidFill>
                  <a:srgbClr val="42535A"/>
                </a:solidFill>
                <a:latin typeface="Arial" charset="0"/>
              </a:rPr>
              <a:t>  </a:t>
            </a:r>
            <a:r>
              <a:rPr lang="en-US" sz="2200" dirty="0">
                <a:solidFill>
                  <a:srgbClr val="808080"/>
                </a:solidFill>
                <a:latin typeface="Arial" charset="0"/>
              </a:rPr>
              <a:t>bullet points with blue </a:t>
            </a:r>
            <a:r>
              <a:rPr lang="en-US" sz="2200" dirty="0" smtClean="0">
                <a:solidFill>
                  <a:srgbClr val="808080"/>
                </a:solidFill>
                <a:latin typeface="Arial" charset="0"/>
              </a:rPr>
              <a:t>bullets</a:t>
            </a:r>
            <a:endParaRPr lang="en-US" sz="2200" dirty="0">
              <a:solidFill>
                <a:srgbClr val="80808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10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oE Corporate Ppoint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02840" y="1729619"/>
            <a:ext cx="7772400" cy="2177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n-GB" sz="2700" b="1" dirty="0">
                <a:solidFill>
                  <a:srgbClr val="0062AB"/>
                </a:solidFill>
                <a:latin typeface="Arial"/>
                <a:cs typeface="Arial"/>
              </a:rPr>
              <a:t>Type your closing </a:t>
            </a:r>
            <a:r>
              <a:rPr lang="en-GB" sz="2700" b="1" dirty="0" smtClean="0">
                <a:solidFill>
                  <a:srgbClr val="0062AB"/>
                </a:solidFill>
                <a:latin typeface="Arial"/>
                <a:cs typeface="Arial"/>
              </a:rPr>
              <a:t>statement (two </a:t>
            </a:r>
            <a:r>
              <a:rPr lang="en-GB" sz="2700" b="1" dirty="0">
                <a:solidFill>
                  <a:srgbClr val="0062AB"/>
                </a:solidFill>
                <a:latin typeface="Arial"/>
                <a:cs typeface="Arial"/>
              </a:rPr>
              <a:t>or three </a:t>
            </a:r>
            <a:r>
              <a:rPr lang="en-GB" sz="2700" b="1" dirty="0" smtClean="0">
                <a:solidFill>
                  <a:srgbClr val="0062AB"/>
                </a:solidFill>
                <a:latin typeface="Arial"/>
                <a:cs typeface="Arial"/>
              </a:rPr>
              <a:t>lines </a:t>
            </a:r>
            <a:r>
              <a:rPr lang="en-GB" sz="2700" b="1" dirty="0">
                <a:solidFill>
                  <a:srgbClr val="0062AB"/>
                </a:solidFill>
                <a:latin typeface="Arial"/>
                <a:cs typeface="Arial"/>
              </a:rPr>
              <a:t>of </a:t>
            </a:r>
            <a:r>
              <a:rPr lang="en-GB" sz="2700" b="1" dirty="0" smtClean="0">
                <a:solidFill>
                  <a:srgbClr val="0062AB"/>
                </a:solidFill>
                <a:latin typeface="Arial"/>
                <a:cs typeface="Arial"/>
              </a:rPr>
              <a:t>text) or ‘any questions’ here</a:t>
            </a:r>
            <a:endParaRPr lang="en-GB" sz="2700" b="1" dirty="0">
              <a:solidFill>
                <a:srgbClr val="0062AB"/>
              </a:solidFill>
              <a:latin typeface="Arial"/>
              <a:cs typeface="Arial"/>
            </a:endParaRPr>
          </a:p>
          <a:p>
            <a:pPr>
              <a:spcAft>
                <a:spcPts val="1000"/>
              </a:spcAft>
            </a:pPr>
            <a:endParaRPr lang="en-GB" sz="2700" dirty="0">
              <a:solidFill>
                <a:srgbClr val="7F7F7F"/>
              </a:solidFill>
              <a:latin typeface="Calibri" charset="0"/>
            </a:endParaRPr>
          </a:p>
          <a:p>
            <a:pPr>
              <a:spcAft>
                <a:spcPts val="1000"/>
              </a:spcAft>
            </a:pPr>
            <a:r>
              <a:rPr lang="en-US" sz="2700" dirty="0">
                <a:solidFill>
                  <a:srgbClr val="7F7F7F"/>
                </a:solidFill>
                <a:latin typeface="Calibri" charset="0"/>
              </a:rPr>
              <a:t> 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02840" y="4519313"/>
            <a:ext cx="7772400" cy="31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600" b="1" dirty="0">
                <a:solidFill>
                  <a:srgbClr val="7F7F7F"/>
                </a:solidFill>
                <a:latin typeface="Arial" charset="0"/>
              </a:rPr>
              <a:t>Contact us:</a:t>
            </a:r>
            <a:endParaRPr lang="en-US" sz="1600" dirty="0">
              <a:solidFill>
                <a:srgbClr val="7F7F7F"/>
              </a:solidFill>
              <a:latin typeface="Arial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02840" y="4862213"/>
            <a:ext cx="7772400" cy="662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600" dirty="0">
                <a:solidFill>
                  <a:srgbClr val="7F7F7F"/>
                </a:solidFill>
                <a:latin typeface="Arial" charset="0"/>
              </a:rPr>
              <a:t>Type email address here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600" dirty="0">
                <a:solidFill>
                  <a:srgbClr val="7F7F7F"/>
                </a:solidFill>
                <a:latin typeface="Arial" charset="0"/>
              </a:rPr>
              <a:t>Type telephone number here</a:t>
            </a:r>
          </a:p>
        </p:txBody>
      </p:sp>
    </p:spTree>
    <p:extLst>
      <p:ext uri="{BB962C8B-B14F-4D97-AF65-F5344CB8AC3E}">
        <p14:creationId xmlns:p14="http://schemas.microsoft.com/office/powerpoint/2010/main" val="227685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UoE Corporate PowerpointTitle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41" y="0"/>
            <a:ext cx="9170958" cy="6858000"/>
          </a:xfrm>
          <a:prstGeom prst="rect">
            <a:avLst/>
          </a:prstGeom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225092" y="5556406"/>
            <a:ext cx="6748283" cy="56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+mn-cs"/>
              </a:rPr>
              <a:t>Type your </a:t>
            </a:r>
            <a:r>
              <a:rPr lang="en-US" sz="3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+mn-cs"/>
              </a:rPr>
              <a:t>presentation </a:t>
            </a:r>
            <a:r>
              <a:rPr lang="en-US" sz="3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+mn-cs"/>
              </a:rPr>
              <a:t>title here</a:t>
            </a:r>
            <a:endParaRPr lang="en-US" sz="3100" dirty="0">
              <a:solidFill>
                <a:schemeClr val="tx1">
                  <a:lumMod val="50000"/>
                  <a:lumOff val="50000"/>
                </a:schemeClr>
              </a:solidFill>
              <a:cs typeface="+mn-cs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2248851" y="6124090"/>
            <a:ext cx="777240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Type the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author</a:t>
            </a:r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’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s name and date of presentation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259966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oE Corporate PowerpointTitle2sm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04" y="-7309"/>
            <a:ext cx="9175604" cy="6865309"/>
          </a:xfrm>
          <a:prstGeom prst="rect">
            <a:avLst/>
          </a:prstGeom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225092" y="5556406"/>
            <a:ext cx="6748283" cy="56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+mn-cs"/>
              </a:rPr>
              <a:t>Type your </a:t>
            </a:r>
            <a:r>
              <a:rPr lang="en-US" sz="3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+mn-cs"/>
              </a:rPr>
              <a:t>presentation </a:t>
            </a:r>
            <a:r>
              <a:rPr lang="en-US" sz="3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+mn-cs"/>
              </a:rPr>
              <a:t>title here</a:t>
            </a:r>
            <a:endParaRPr lang="en-US" sz="3100" dirty="0">
              <a:solidFill>
                <a:schemeClr val="tx1">
                  <a:lumMod val="50000"/>
                  <a:lumOff val="50000"/>
                </a:schemeClr>
              </a:solidFill>
              <a:cs typeface="+mn-cs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2248851" y="6124090"/>
            <a:ext cx="777240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Type the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author</a:t>
            </a:r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’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s name and date of presentation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294378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oE Corporate PowerpointTitle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0"/>
            <a:ext cx="9169873" cy="6858000"/>
          </a:xfrm>
          <a:prstGeom prst="rect">
            <a:avLst/>
          </a:prstGeom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225092" y="5556406"/>
            <a:ext cx="6748283" cy="56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+mn-cs"/>
              </a:rPr>
              <a:t>Type your </a:t>
            </a:r>
            <a:r>
              <a:rPr lang="en-US" sz="3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+mn-cs"/>
              </a:rPr>
              <a:t>presentation </a:t>
            </a:r>
            <a:r>
              <a:rPr lang="en-US" sz="3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cs typeface="+mn-cs"/>
              </a:rPr>
              <a:t>title here</a:t>
            </a:r>
            <a:endParaRPr lang="en-US" sz="3100" dirty="0">
              <a:solidFill>
                <a:schemeClr val="tx1">
                  <a:lumMod val="50000"/>
                  <a:lumOff val="50000"/>
                </a:schemeClr>
              </a:solidFill>
              <a:cs typeface="+mn-cs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2248851" y="6124090"/>
            <a:ext cx="777240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Type the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author</a:t>
            </a:r>
            <a:r>
              <a:rPr lang="en-GB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</a:rPr>
              <a:t>’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s name and date of presentation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420962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oE Corporate Powerpoint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290362" y="381000"/>
            <a:ext cx="853769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3600" dirty="0">
                <a:solidFill>
                  <a:srgbClr val="0062AB"/>
                </a:solidFill>
                <a:latin typeface="Arial" charset="0"/>
              </a:rPr>
              <a:t>Channel Setting Instructions for </a:t>
            </a:r>
            <a:r>
              <a:rPr lang="en-GB" sz="3600" dirty="0" err="1">
                <a:solidFill>
                  <a:srgbClr val="0062AB"/>
                </a:solidFill>
                <a:latin typeface="Arial" charset="0"/>
              </a:rPr>
              <a:t>ResponseCard</a:t>
            </a:r>
            <a:r>
              <a:rPr lang="en-GB" sz="3600" dirty="0">
                <a:solidFill>
                  <a:srgbClr val="0062AB"/>
                </a:solidFill>
                <a:latin typeface="Arial" charset="0"/>
              </a:rPr>
              <a:t> RF</a:t>
            </a:r>
            <a:endParaRPr lang="en-US" sz="3600" dirty="0">
              <a:solidFill>
                <a:srgbClr val="0062AB"/>
              </a:solidFill>
              <a:cs typeface="+mn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90362" y="1515568"/>
            <a:ext cx="8229600" cy="47457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+mj-lt"/>
              <a:buAutoNum type="arabicPeriod"/>
            </a:pPr>
            <a:r>
              <a:rPr lang="en-GB" sz="2400" dirty="0" smtClean="0">
                <a:solidFill>
                  <a:srgbClr val="808080"/>
                </a:solidFill>
              </a:rPr>
              <a:t>Press and release the "GO" or "CH" button.</a:t>
            </a:r>
          </a:p>
          <a:p>
            <a:pPr marL="457200" indent="-457200" algn="l">
              <a:buFont typeface="+mj-lt"/>
              <a:buAutoNum type="arabicPeriod"/>
            </a:pPr>
            <a:endParaRPr lang="en-GB" sz="2400" dirty="0">
              <a:solidFill>
                <a:srgbClr val="808080"/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GB" sz="2400" dirty="0" smtClean="0">
                <a:solidFill>
                  <a:srgbClr val="808080"/>
                </a:solidFill>
              </a:rPr>
              <a:t>While the light is flashing red and green, enter the 2 digit channel code (i.e. channel 1 = 01, channel 21 = 21).</a:t>
            </a:r>
            <a:br>
              <a:rPr lang="en-GB" sz="2400" dirty="0" smtClean="0">
                <a:solidFill>
                  <a:srgbClr val="808080"/>
                </a:solidFill>
              </a:rPr>
            </a:br>
            <a:endParaRPr lang="en-GB" sz="2400" dirty="0">
              <a:solidFill>
                <a:srgbClr val="808080"/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GB" sz="2400" dirty="0" smtClean="0">
                <a:solidFill>
                  <a:srgbClr val="808080"/>
                </a:solidFill>
              </a:rPr>
              <a:t>After the second digit is entered, Press and release the "GO" or "CH" button. The light should flash green to confirm.</a:t>
            </a:r>
          </a:p>
          <a:p>
            <a:pPr marL="457200" indent="-457200" algn="l">
              <a:buFont typeface="+mj-lt"/>
              <a:buAutoNum type="arabicPeriod"/>
            </a:pPr>
            <a:endParaRPr lang="en-GB" sz="2400" dirty="0">
              <a:solidFill>
                <a:srgbClr val="808080"/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GB" sz="2400" dirty="0" smtClean="0">
                <a:solidFill>
                  <a:srgbClr val="808080"/>
                </a:solidFill>
              </a:rPr>
              <a:t>Press and release the "1/A" button.  The light should flash amber to confirm.</a:t>
            </a:r>
            <a:endParaRPr lang="en-GB" sz="24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39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oE Corporate Ppoint2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84176" y="423333"/>
            <a:ext cx="4825133" cy="506790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5346292" y="274638"/>
            <a:ext cx="3492908" cy="1143000"/>
          </a:xfrm>
        </p:spPr>
        <p:txBody>
          <a:bodyPr>
            <a:noAutofit/>
          </a:bodyPr>
          <a:lstStyle/>
          <a:p>
            <a:pPr algn="l"/>
            <a:r>
              <a:rPr lang="en-US" sz="3600" dirty="0" smtClean="0">
                <a:solidFill>
                  <a:srgbClr val="0062AB"/>
                </a:solidFill>
                <a:latin typeface="Arial" charset="0"/>
              </a:rPr>
              <a:t>Enter Question Text</a:t>
            </a:r>
            <a:endParaRPr lang="en-US" sz="3600" dirty="0">
              <a:solidFill>
                <a:srgbClr val="0062AB"/>
              </a:solidFill>
            </a:endParaRPr>
          </a:p>
        </p:txBody>
      </p:sp>
      <p:graphicFrame>
        <p:nvGraphicFramePr>
          <p:cNvPr id="4" name="TPChart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445437202"/>
              </p:ext>
            </p:extLst>
          </p:nvPr>
        </p:nvGraphicFramePr>
        <p:xfrm>
          <a:off x="522725" y="469130"/>
          <a:ext cx="4686584" cy="5022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Chart" r:id="rId7" imgW="4572001" imgH="5143500" progId="MSGraph.Chart.8">
                  <p:embed followColorScheme="full"/>
                </p:oleObj>
              </mc:Choice>
              <mc:Fallback>
                <p:oleObj name="Chart" r:id="rId7" imgW="4572001" imgH="5143500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22725" y="469130"/>
                        <a:ext cx="4686584" cy="50221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PAnswers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5361734" y="1473058"/>
            <a:ext cx="3602157" cy="4248871"/>
          </a:xfrm>
        </p:spPr>
        <p:txBody>
          <a:bodyPr>
            <a:normAutofit/>
          </a:bodyPr>
          <a:lstStyle/>
          <a:p>
            <a:pPr marL="514350" indent="-514350">
              <a:buFont typeface="Arial"/>
              <a:buAutoNum type="alphaUcPeriod"/>
            </a:pPr>
            <a:r>
              <a:rPr lang="en-GB" sz="2200" dirty="0" smtClean="0">
                <a:solidFill>
                  <a:srgbClr val="808080"/>
                </a:solidFill>
                <a:latin typeface="Arial" pitchFamily="34" charset="0"/>
                <a:cs typeface="Arial" pitchFamily="34" charset="0"/>
              </a:rPr>
              <a:t>Enter Answer Text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97681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UoE Corporate Powerpoint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1" y="25656"/>
            <a:ext cx="9169873" cy="6858000"/>
          </a:xfrm>
          <a:prstGeom prst="rect">
            <a:avLst/>
          </a:prstGeom>
        </p:spPr>
      </p:pic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5347849" y="274638"/>
            <a:ext cx="3241965" cy="1143000"/>
          </a:xfrm>
        </p:spPr>
        <p:txBody>
          <a:bodyPr>
            <a:noAutofit/>
          </a:bodyPr>
          <a:lstStyle/>
          <a:p>
            <a:pPr algn="l"/>
            <a:r>
              <a:rPr lang="en-GB" sz="3600" dirty="0" smtClean="0">
                <a:solidFill>
                  <a:srgbClr val="0062AB"/>
                </a:solidFill>
                <a:latin typeface="Arial" pitchFamily="34" charset="0"/>
                <a:cs typeface="Arial" pitchFamily="34" charset="0"/>
              </a:rPr>
              <a:t>Enter Question Text</a:t>
            </a:r>
            <a:endParaRPr lang="en-GB" sz="3600" dirty="0">
              <a:solidFill>
                <a:srgbClr val="0062AB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PResults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890635"/>
              </p:ext>
            </p:extLst>
          </p:nvPr>
        </p:nvGraphicFramePr>
        <p:xfrm>
          <a:off x="5417126" y="1467925"/>
          <a:ext cx="3602184" cy="298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9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2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7500">
                <a:tc>
                  <a:txBody>
                    <a:bodyPr/>
                    <a:lstStyle/>
                    <a:p>
                      <a:pPr algn="l"/>
                      <a:r>
                        <a:rPr lang="en-GB" sz="2200" b="1" smtClean="0">
                          <a:solidFill>
                            <a:srgbClr val="808080"/>
                          </a:solidFill>
                          <a:latin typeface="Arial" pitchFamily="34" charset="0"/>
                          <a:cs typeface="Arial" pitchFamily="34" charset="0"/>
                        </a:rPr>
                        <a:t>Rank</a:t>
                      </a:r>
                      <a:endParaRPr lang="en-GB" sz="2200" b="1" dirty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200" b="1" smtClean="0">
                          <a:solidFill>
                            <a:srgbClr val="808080"/>
                          </a:solidFill>
                          <a:latin typeface="Arial" pitchFamily="34" charset="0"/>
                          <a:cs typeface="Arial" pitchFamily="34" charset="0"/>
                        </a:rPr>
                        <a:t>Responses</a:t>
                      </a:r>
                      <a:endParaRPr lang="en-GB" sz="2200" b="1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r>
                        <a:rPr lang="en-GB" sz="2200" b="0" smtClean="0">
                          <a:solidFill>
                            <a:srgbClr val="80808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GB" sz="2200" b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  <a:alpha val="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  <a:alpha val="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r>
                        <a:rPr lang="en-GB" sz="2200" b="0" smtClean="0">
                          <a:solidFill>
                            <a:srgbClr val="80808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GB" sz="2200" b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  <a:alpha val="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  <a:alpha val="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r>
                        <a:rPr lang="en-GB" sz="2200" b="0" smtClean="0">
                          <a:solidFill>
                            <a:srgbClr val="80808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GB" sz="2200" b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  <a:alpha val="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  <a:alpha val="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r>
                        <a:rPr lang="en-GB" sz="2200" b="0" smtClean="0">
                          <a:solidFill>
                            <a:srgbClr val="80808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GB" sz="2200" b="0" dirty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  <a:alpha val="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  <a:alpha val="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r>
                        <a:rPr lang="en-GB" sz="2200" b="0" smtClean="0">
                          <a:solidFill>
                            <a:srgbClr val="80808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GB" sz="2200" b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  <a:alpha val="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  <a:alpha val="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r>
                        <a:rPr lang="en-GB" sz="2200" b="0" smtClean="0">
                          <a:solidFill>
                            <a:srgbClr val="80808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en-GB" sz="2200" b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lt1"/>
                      </a:solidFill>
                    </a:lnT>
                    <a:lnB w="38100" cmpd="sng">
                      <a:solidFill>
                        <a:schemeClr val="lt1"/>
                      </a:solidFill>
                    </a:lnB>
                    <a:solidFill>
                      <a:schemeClr val="accent1">
                        <a:tint val="20000"/>
                        <a:alpha val="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200" b="0" dirty="0">
                        <a:solidFill>
                          <a:srgbClr val="80808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38100" cmpd="sng">
                      <a:solidFill>
                        <a:schemeClr val="lt1"/>
                      </a:solidFill>
                    </a:lnB>
                    <a:solidFill>
                      <a:schemeClr val="accent1">
                        <a:tint val="20000"/>
                        <a:alpha val="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384176" y="423333"/>
            <a:ext cx="4825133" cy="506790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TPKeywords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4710979"/>
              </p:ext>
            </p:extLst>
          </p:nvPr>
        </p:nvGraphicFramePr>
        <p:xfrm>
          <a:off x="455321" y="4517952"/>
          <a:ext cx="4445000" cy="85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algn="l"/>
                      <a:endParaRPr lang="en-GB" sz="2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lt1"/>
                      </a:solidFill>
                    </a:lnL>
                    <a:lnR w="12700" cmpd="sng">
                      <a:solidFill>
                        <a:schemeClr val="lt1"/>
                      </a:solidFill>
                    </a:lnR>
                    <a:lnT w="12700" cmpd="sng">
                      <a:solidFill>
                        <a:schemeClr val="lt1"/>
                      </a:solidFill>
                    </a:lnT>
                    <a:lnB w="38100" cmpd="sng">
                      <a:solidFill>
                        <a:schemeClr val="lt1"/>
                      </a:solidFill>
                    </a:lnB>
                    <a:solidFill>
                      <a:schemeClr val="accent1">
                        <a:alpha val="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PChart"/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4034496143"/>
              </p:ext>
            </p:extLst>
          </p:nvPr>
        </p:nvGraphicFramePr>
        <p:xfrm>
          <a:off x="455321" y="445268"/>
          <a:ext cx="4753987" cy="3918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9" name="Chart" r:id="rId6" imgW="4572001" imgH="5143500" progId="MSGraph.Chart.8">
                  <p:embed followColorScheme="full"/>
                </p:oleObj>
              </mc:Choice>
              <mc:Fallback>
                <p:oleObj name="Chart" r:id="rId6" imgW="4572001" imgH="5143500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55321" y="445268"/>
                        <a:ext cx="4753987" cy="39189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363904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ASPOLLED" val="1223D7369A6D4E50AA754543862BC917"/>
  <p:tag name="TPVERSION" val="5"/>
  <p:tag name="TPFULLVERSION" val="5.2.1.3179"/>
  <p:tag name="PPTVERSION" val="14"/>
  <p:tag name="TPOS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COLORTYPE" val="SCHEME"/>
  <p:tag name="DEFINEDCOLORS" val="3,6,10,45,32,50,13,4,9,55,1"/>
  <p:tag name="NUMBERFORMAT" val="0"/>
  <p:tag name="LABELFORMAT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ULTS" val="filament : light bulb :: wick : [;crlf;]1[;]28[;]1[;]False[;]0[;][;crlf;]1[;]1[;]0[;]0[;crlf;]1[;]-1[;]wax1[;]wax[;][;crlf;]0[;]-1[;]broom2[;]broom[;][;crlf;]0[;]1[;]candle3[;]candle[;][;crlf;]0[;]-1[;]jar4[;]jar[;]"/>
  <p:tag name="HASRESULTS" val="False"/>
  <p:tag name="LIVECHARTING" val="False"/>
  <p:tag name="AUTOOPENPOLL" val="True"/>
  <p:tag name="AUTOFORMATCHART" val="True"/>
  <p:tag name="TYPE" val="MultiChoiceSlide"/>
  <p:tag name="TPQUESTIONXML" val="﻿&lt;?xml version=&quot;1.0&quot; encoding=&quot;utf-8&quot;?&gt;&#10;&lt;questionlist&gt;&#10;    &lt;properties&gt;&#10;        &lt;guid&gt;D584551B6B974E3BBA4131D8000927F0&lt;/guid&gt;&#10;        &lt;description /&gt;&#10;        &lt;date&gt;7/13/2013 9:41:54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CD975B0D4C754ABF93ECF499177FA63C&lt;/guid&gt;&#10;            &lt;repollguid&gt;5D6BC3F4226242908662F666C8401321&lt;/repollguid&gt;&#10;            &lt;sourceid&gt;0D7251B4143944289101FD500AAD5D99&lt;/sourceid&gt;&#10;            &lt;questiontext&gt;filament : light bulb :: wick : 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6603F0E23C6D446D9BE055DC39D81E8F&lt;/guid&gt;&#10;                    &lt;answertext&gt;wax&lt;/answertext&gt;&#10;                    &lt;valuetype&gt;-1&lt;/valuetype&gt;&#10;                &lt;/answer&gt;&#10;                &lt;answer&gt;&#10;                    &lt;guid&gt;771F1B733E814C9D85C34BF1AEFF86B3&lt;/guid&gt;&#10;                    &lt;answertext&gt;broom&lt;/answertext&gt;&#10;                    &lt;valuetype&gt;-1&lt;/valuetype&gt;&#10;                &lt;/answer&gt;&#10;                &lt;answer&gt;&#10;                    &lt;guid&gt;102FA4FB16B0433DB71747AE1EE66601&lt;/guid&gt;&#10;                    &lt;answertext&gt;candle&lt;/answertext&gt;&#10;                    &lt;valuetype&gt;1&lt;/valuetype&gt;&#10;                &lt;/answer&gt;&#10;                &lt;answer&gt;&#10;                    &lt;guid&gt;15404B6CD03D402B840EBC14F683B76A&lt;/guid&gt;&#10;                    &lt;answertext&gt;jar&lt;/answertext&gt;&#10;                    &lt;valuetype&gt;-1&lt;/valuetype&gt;&#10;                &lt;/answer&gt;&#10;            &lt;/answers&gt;&#10;        &lt;/multichoice&gt;&#10;    &lt;/questions&gt;&#10;&lt;/questionlist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COLORTYPE" val="SCHEME"/>
  <p:tag name="DEFINEDCOLORS" val="3,6,10,45,32,50,13,4,9,55,1"/>
  <p:tag name="NUMBERFORMAT" val="0"/>
  <p:tag name="LABELFORMAT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ULTS" val="4 4.07 3.89 3.44 3.2 3.13 2.9 3.3 2.9 2.73 2.9 2.83 2.97 3.13 2.93 2.97 3.07 3.3 3.1"/>
  <p:tag name="HASRESULTS" val="False"/>
  <p:tag name="AUTOOPENPOLL" val="True"/>
  <p:tag name="AUTOFORMATCHART" val="True"/>
  <p:tag name="TYPE" val="M2MSlide"/>
  <p:tag name="TPQUESTIONXML" val="﻿&lt;?xml version=&quot;1.0&quot; encoding=&quot;utf-8&quot;?&gt;&#10;&lt;questionlist&gt;&#10;    &lt;properties&gt;&#10;        &lt;guid&gt;FAF39B88D36B488999E67DF4377B6ECD&lt;/guid&gt;&#10;        &lt;description /&gt;&#10;        &lt;date&gt;7/13/2013 10:05:52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2m&gt;&#10;            &lt;guid&gt;A24670CA363A40CB863DB49F241157C6&lt;/guid&gt;&#10;            &lt;repollguid&gt;1BA8B941957644E8A21A1ACEB1EFD98B&lt;/repollguid&gt;&#10;            &lt;sourceid&gt;2C1F7FF48CF74D8BA3BB729B568CBC0D&lt;/sourceid&gt;&#10;            &lt;questiontext&gt;On a scale of 1 to 5 rate:__________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periodlength&gt;1000&lt;/periodlength&gt;&#10;        &lt;/m2m&gt;&#10;    &lt;/questions&gt;&#10;&lt;/questionlist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RTICIPANTDISPLAY" val="1"/>
  <p:tag name="NUMBERTODISPLAY" val="5"/>
  <p:tag name="SCORECALCULATION" val="1"/>
  <p:tag name="DISPLAYPOINTSLESSTHANONE" val="False"/>
  <p:tag name="CORRECTONLY" val="False"/>
  <p:tag name="TYPE" val="ParticipantLeaderboardSlid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BERTODISPLAY" val="5"/>
  <p:tag name="SCORECALCULATION" val="1"/>
  <p:tag name="PARTICIPANTDISPLAY" val="1"/>
  <p:tag name="DISPLAYPOINTSLESSTHANONE" val="False"/>
  <p:tag name="CORRECTONLY" val="False"/>
  <p:tag name="TYPE" val="TeamLeaderboardSlid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RTICIPANTDISPLAY" val="1"/>
  <p:tag name="NUMBERTODISPLAY" val="5"/>
  <p:tag name="SCORECALCULATION" val="1"/>
  <p:tag name="DISPLAYPOINTSLESSTHANONE" val="False"/>
  <p:tag name="CORRECTONLY" val="False"/>
  <p:tag name="TYPE" val="TeamMVPSlid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ULTS" val="Enter Question Text[;crlf;]24[;]24[;]24[;]False[;]0[;][;crlf;]1[;]1[;]0[;]0[;crlf;]24[;]0[;]Enter Answer Text1[;]Enter Answer Text[;]"/>
  <p:tag name="HASRESULTS" val="True"/>
  <p:tag name="LIVECHARTING" val="False"/>
  <p:tag name="AUTOOPENPOLL" val="True"/>
  <p:tag name="AUTOFORMATCHART" val="True"/>
  <p:tag name="TYPE" val="MultiChoiceSlide"/>
  <p:tag name="TPQUESTIONXML" val="﻿&lt;?xml version=&quot;1.0&quot; encoding=&quot;utf-8&quot;?&gt;&#10;&lt;questionlist&gt;&#10;    &lt;properties&gt;&#10;        &lt;guid&gt;4B2A2E45EF5344A297C09C8A7EBDC1A4&lt;/guid&gt;&#10;        &lt;description /&gt;&#10;        &lt;date&gt;7/13/2013 9:33:17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6588989039704E58BD49865A0E81E2E4&lt;/guid&gt;&#10;            &lt;repollguid&gt;180EEFC60AF0482EAAC228FE2719089B&lt;/repollguid&gt;&#10;            &lt;sourceid&gt;AC5A53A969904F6D8D3688E07A6512F7&lt;/sourceid&gt;&#10;            &lt;questiontext&gt;Enter Question Text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D550C0F90E51451693185630AAE9EBAB&lt;/guid&gt;&#10;                    &lt;answertext&gt;Enter Answer Text&lt;/answertext&gt;&#10;                    &lt;valuetype&gt;0&lt;/valuetype&gt;&#10;                &lt;/answer&gt;&#10;            &lt;/answers&gt;&#10;        &lt;/multichoice&gt;&#10;    &lt;/questions&gt;&#10;&lt;/questionlist&gt;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RRECTONLY" val="True"/>
  <p:tag name="PARTICIPANTDISPLAY" val="1"/>
  <p:tag name="NUMBERTODISPLAY" val="5"/>
  <p:tag name="SCORECALCULATION" val="1"/>
  <p:tag name="DISPLAYPOINTSLESSTHANONE" val="False"/>
  <p:tag name="TYPE" val="FastestResponderSlid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BERTODISPLAY" val="5"/>
  <p:tag name="SCORECALCULATION" val="1"/>
  <p:tag name="ANIMATION" val="2"/>
  <p:tag name="ANIMATEDIMAGE" val="C:\Program Files\Turning Technologies\TurningPoint 5\Application\Resources\HotAirBalloon.png"/>
  <p:tag name="ANIMATIONSPEED" val="3"/>
  <p:tag name="TYPE" val="RacingSlid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ASRESULTS" val="False"/>
  <p:tag name="AUTOOPENPOLL" val="True"/>
  <p:tag name="AUTOFORMATCHART" val="True"/>
  <p:tag name="TYPE" val="WagerSlide"/>
  <p:tag name="TPQUESTIONXML" val="﻿&lt;?xml version=&quot;1.0&quot; encoding=&quot;utf-8&quot;?&gt;&#10;&lt;questionlist&gt;&#10;    &lt;properties&gt;&#10;        &lt;guid&gt;BA20D9E6D23D4B1DB5F384F715693DC3&lt;/guid&gt;&#10;        &lt;description /&gt;&#10;        &lt;date&gt;7/13/2013 10:22:21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645A1686B6ED4D13A9372C44944EB1FB&lt;/guid&gt;&#10;            &lt;repollguid&gt;CE239403026E493EB6C88D583601334E&lt;/repollguid&gt;&#10;            &lt;sourceid&gt;5A1AE17B490243449FA2EBF01514280B&lt;/sourceid&gt;&#10;            &lt;questiontext&gt;What percentage of your current points would you like to wager on the next question?&lt;/questiontext&gt;&#10;            &lt;showresults&gt;True&lt;/showresults&gt;&#10;            &lt;responsegrid&gt;0&lt;/responsegrid&gt;&#10;            &lt;countdowntimer&gt;False&lt;/countdowntimer&gt;&#10;            &lt;correctvalue&gt;100&lt;/correctvalue&gt;&#10;            &lt;incorrectvalue&gt;0&lt;/incorrectvalue&gt;&#10;            &lt;responselimit&gt;1&lt;/responselimit&gt;&#10;            &lt;bulletstyle&gt;2&lt;/bulletstyle&gt;&#10;            &lt;answers&gt;&#10;                &lt;answer&gt;&#10;                    &lt;guid&gt;FED201146CDB4833876AED1E2A26BE04&lt;/guid&gt;&#10;                    &lt;answertext&gt;0%&lt;/answertext&gt;&#10;                    &lt;valuetype&gt;0&lt;/valuetype&gt;&#10;                    &lt;manualvalue&gt;0&lt;/manualvalue&gt;&#10;                &lt;/answer&gt;&#10;                &lt;answer&gt;&#10;                    &lt;guid&gt;72A796F3E24440A3A04AC9193F92F404&lt;/guid&gt;&#10;                    &lt;answertext&gt;25%&lt;/answertext&gt;&#10;                    &lt;valuetype&gt;0&lt;/valuetype&gt;&#10;                    &lt;manualvalue&gt;0&lt;/manualvalue&gt;&#10;                &lt;/answer&gt;&#10;                &lt;answer&gt;&#10;                    &lt;guid&gt;4E504BB9EAE542A39ED3275F2E3876CD&lt;/guid&gt;&#10;                    &lt;answertext&gt;50%&lt;/answertext&gt;&#10;                    &lt;valuetype&gt;0&lt;/valuetype&gt;&#10;                    &lt;manualvalue&gt;0&lt;/manualvalue&gt;&#10;                &lt;/answer&gt;&#10;                &lt;answer&gt;&#10;                    &lt;guid&gt;4AF8721AD2724A9C9D7925C81F7B7F99&lt;/guid&gt;&#10;                    &lt;answertext&gt;75%&lt;/answertext&gt;&#10;                    &lt;valuetype&gt;0&lt;/valuetype&gt;&#10;                    &lt;manualvalue&gt;0&lt;/manualvalue&gt;&#10;                &lt;/answer&gt;&#10;                &lt;answer&gt;&#10;                    &lt;guid&gt;10EEBC974BF645078B25B78FB3400100&lt;/guid&gt;&#10;                    &lt;answertext&gt;100%&lt;/answertext&gt;&#10;                    &lt;valuetype&gt;0&lt;/valuetype&gt;&#10;                &lt;/answer&gt;&#10;            &lt;/answers&gt;&#10;        &lt;/multichoice&gt;&#10;    &lt;/questions&gt;&#10;&lt;/questionlist&gt;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COLORTYPE" val="SCHEME"/>
  <p:tag name="DEFINEDCOLORS" val="3,6,10,45,32,50,13,4,9,55,1"/>
  <p:tag name="NUMBERFORMAT" val="0"/>
  <p:tag name="LABELFORMAT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ULTS" val="Enter Question Text[;crlf;]7[;]30[;]7[;]False[;]0[;][;crlf;]0[;]0[;]0[;]0[;crlf;]1[;]0[;]SHORT ANSWER A[;]SHORT ANSWER A[;][;crlf;]1[;]0[;]SHORT ANSWER D[;]SHORT ANSWER D[;][;crlf;]1[;]0[;]SHORT ANSWER E[;]SHORT ANSWER E[;][;crlf;]1[;]0[;]SHORT ANSWER F[;]SHORT ANSWER F[;][;crlf;]1[;]0[;]SHORT ANSWER G[;]SHORT ANSWER G[;][;crlf;]1[;]0[;]SHORT ANSWER H[;]SHORT ANSWER H[;][;crlf;]1[;]0[;]SHORT ANSWER J[;]SHORT ANSWER J[;]"/>
  <p:tag name="HASRESULTS" val="False"/>
  <p:tag name="AUTOOPENPOLL" val="True"/>
  <p:tag name="AUTOFORMATCHART" val="True"/>
  <p:tag name="TYPE" val="ShortAnswerSlide"/>
  <p:tag name="TPQUESTIONXML" val="﻿&lt;?xml version=&quot;1.0&quot; encoding=&quot;utf-8&quot;?&gt;&#10;&lt;questionlist&gt;&#10;    &lt;properties&gt;&#10;        &lt;guid&gt;616379BE92504BB6B732812670E4E737&lt;/guid&gt;&#10;        &lt;description /&gt;&#10;        &lt;date&gt;7/13/2013 9:51:36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shortanswer&gt;&#10;            &lt;guid&gt;71E7586D55B845EEBCBE4E78C5ED74F3&lt;/guid&gt;&#10;            &lt;repollguid&gt;E06EB1C299ED4785992CED7433479A08&lt;/repollguid&gt;&#10;            &lt;sourceid&gt;3ACFBD889B7142FA8C8C94260888D501&lt;/sourceid&gt;&#10;            &lt;questiontext&gt;Enter Question Text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correctanswerindicator&gt;True&lt;/correctanswerindicator&gt;&#10;            &lt;keywordvaluetype&gt;0&lt;/keywordvaluetype&gt;&#10;        &lt;/shortanswer&gt;&#10;    &lt;/questions&gt;&#10;&lt;/questionlist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COLORTYPE" val="SCHEME"/>
  <p:tag name="DEFINEDCOLORS" val="3,6,10,45,32,50,13,4,9,55,1"/>
  <p:tag name="NUMBERFORMAT" val="0"/>
  <p:tag name="LABELFORMAT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ULTS" val="Enter Question Text[;crlf;]9[;]27[;]9[;]False[;]0[;][;crlf;]1.55555555555556[;]2[;]0.496903994999953[;]0.246913580246914[;crlf;]4[;]0[;]True1[;]True[;][;crlf;]5[;]0[;]False2[;]False[;]"/>
  <p:tag name="HASRESULTS" val="False"/>
  <p:tag name="LIVECHARTING" val="False"/>
  <p:tag name="AUTOOPENPOLL" val="True"/>
  <p:tag name="AUTOFORMATCHART" val="True"/>
  <p:tag name="TYPE" val="TrueFalse"/>
  <p:tag name="TPQUESTIONXML" val="﻿&lt;?xml version=&quot;1.0&quot; encoding=&quot;utf-8&quot;?&gt;&#10;&lt;questionlist&gt;&#10;    &lt;properties&gt;&#10;        &lt;guid&gt;E748CB9661574BE58BD1523181BC0072&lt;/guid&gt;&#10;        &lt;description /&gt;&#10;        &lt;date&gt;7/13/2013 9:41:14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CC3437B7450D4E74B40BF0713E1E5559&lt;/guid&gt;&#10;            &lt;repollguid&gt;76B46B4AAD50465D8BE850D6D735A818&lt;/repollguid&gt;&#10;            &lt;sourceid&gt;8E40B3A932C84BDBA1CA4F5A98B5AE5B&lt;/sourceid&gt;&#10;            &lt;questiontext&gt;Enter Question Text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truefalse&gt;True&lt;/truefalse&gt;&#10;            &lt;answers&gt;&#10;                &lt;answer&gt;&#10;                    &lt;guid&gt;69E58A435D7B4486902EFE441D78F56D&lt;/guid&gt;&#10;                    &lt;answertext&gt;True&lt;/answertext&gt;&#10;                    &lt;valuetype&gt;0&lt;/valuetype&gt;&#10;                &lt;/answer&gt;&#10;                &lt;answer&gt;&#10;                    &lt;guid&gt;7476ED2FA44049A599BB9E963EEC1DF5&lt;/guid&gt;&#10;                    &lt;answertext&gt;False&lt;/answertext&gt;&#10;                    &lt;valuetype&gt;0&lt;/valuetype&gt;&#10;                &lt;/answer&gt;&#10;            &lt;/answers&gt;&#10;        &lt;/multichoice&gt;&#10;    &lt;/questions&gt;&#10;&lt;/questionlist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COLORTYPE" val="SCHEME"/>
  <p:tag name="DEFINEDCOLORS" val="3,6,10,45,32,50,13,4,9,55,1"/>
  <p:tag name="NUMBERFORMAT" val="0"/>
  <p:tag name="LABELFORMAT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ULTS" val="What is your opinion?[;crlf;]2[;]28[;]2[;]False[;]0[;][;crlf;]4.5[;]4.5[;]1.5[;]2.25[;crlf;]0[;]0[;]Strongly Agree1[;]Strongly Agree[;][;crlf;]0[;]0[;]Agree2[;]Agree[;][;crlf;]1[;]0[;]Somewhat Agree3[;]Somewhat Agree[;][;crlf;]0[;]0[;]Neutral4[;]Neutral[;][;crlf;]0[;]0[;]Somewhat Disagree5[;]Somewhat Disagree[;][;crlf;]1[;]0[;]Disagree6[;]Disagree[;][;crlf;]0[;]0[;]Strongly Disagree7[;]Strongly Disagree[;]"/>
  <p:tag name="HASRESULTS" val="False"/>
  <p:tag name="LIVECHARTING" val="False"/>
  <p:tag name="AUTOOPENPOLL" val="True"/>
  <p:tag name="AUTOFORMATCHART" val="True"/>
  <p:tag name="TYPE" val="MultiChoiceSlide"/>
  <p:tag name="TPQUESTIONXML" val="﻿&lt;?xml version=&quot;1.0&quot; encoding=&quot;utf-8&quot;?&gt;&#10;&lt;questionlist&gt;&#10;    &lt;properties&gt;&#10;        &lt;guid&gt;891DEE4E1DAF4D8394816B4C7FB00090&lt;/guid&gt;&#10;        &lt;description /&gt;&#10;        &lt;date&gt;7/13/2013 9:41:43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D2A90D230D2746B0A100D04E22D89288&lt;/guid&gt;&#10;            &lt;repollguid&gt;884AF7D66C984CD1896A04ABFAB6EAA8&lt;/repollguid&gt;&#10;            &lt;sourceid&gt;35523172A32442CBAD19EF9BBA9B0878&lt;/sourceid&gt;&#10;            &lt;questiontext&gt;What is your opinion?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BF77815467E64711B0000E1A851D2C8B&lt;/guid&gt;&#10;                    &lt;answertext&gt;Strongly Agree&lt;/answertext&gt;&#10;                    &lt;valuetype&gt;0&lt;/valuetype&gt;&#10;                &lt;/answer&gt;&#10;                &lt;answer&gt;&#10;                    &lt;guid&gt;3596F653EB864C2D92DF58ED272B475E&lt;/guid&gt;&#10;                    &lt;answertext&gt;Agree&lt;/answertext&gt;&#10;                    &lt;valuetype&gt;0&lt;/valuetype&gt;&#10;                &lt;/answer&gt;&#10;                &lt;answer&gt;&#10;                    &lt;guid&gt;5618F052EB8441BC86CC81204A09E799&lt;/guid&gt;&#10;                    &lt;answertext&gt;Somewhat Agree&lt;/answertext&gt;&#10;                    &lt;valuetype&gt;0&lt;/valuetype&gt;&#10;                &lt;/answer&gt;&#10;                &lt;answer&gt;&#10;                    &lt;guid&gt;5A707942AC1B4C7FA966814CC26A19F2&lt;/guid&gt;&#10;                    &lt;answertext&gt;Neutral&lt;/answertext&gt;&#10;                    &lt;valuetype&gt;0&lt;/valuetype&gt;&#10;                &lt;/answer&gt;&#10;                &lt;answer&gt;&#10;                    &lt;guid&gt;901D83C2AEF54991BC15F755666D7BFD&lt;/guid&gt;&#10;                    &lt;answertext&gt;Somewhat Disagree&lt;/answertext&gt;&#10;                    &lt;valuetype&gt;0&lt;/valuetype&gt;&#10;                &lt;/answer&gt;&#10;                &lt;answer&gt;&#10;                    &lt;guid&gt;E0F3C7C608994405ADF453A1BF870BB2&lt;/guid&gt;&#10;                    &lt;answertext&gt;Disagree&lt;/answertext&gt;&#10;                    &lt;valuetype&gt;0&lt;/valuetype&gt;&#10;                &lt;/answer&gt;&#10;                &lt;answer&gt;&#10;                    &lt;guid&gt;68F733F1CF864C18953D56C56230BBED&lt;/guid&gt;&#10;                    &lt;answertext&gt;Strongly Disagree&lt;/answertext&gt;&#10;                    &lt;valuetype&gt;0&lt;/valuetype&gt;&#10;                &lt;/answer&gt;&#10;            &lt;/answers&gt;&#10;        &lt;/multichoice&gt;&#10;    &lt;/questions&gt;&#10;&lt;/questionlist&gt;"/>
</p:tagLst>
</file>

<file path=ppt/theme/theme1.xml><?xml version="1.0" encoding="utf-8"?>
<a:theme xmlns:a="http://schemas.openxmlformats.org/drawingml/2006/main" name="exeter-audience-response-template (1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exeter-audience-response-template (1)</Template>
  <TotalTime>1</TotalTime>
  <Words>980</Words>
  <Application>Microsoft Office PowerPoint</Application>
  <PresentationFormat>On-screen Show (4:3)</PresentationFormat>
  <Paragraphs>164</Paragraphs>
  <Slides>34</Slides>
  <Notes>0</Notes>
  <HiddenSlides>1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exeter-audience-response-template (1)</vt:lpstr>
      <vt:lpstr>Chart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Enter Question Text</vt:lpstr>
      <vt:lpstr>Enter Question Text</vt:lpstr>
      <vt:lpstr>Enter Question Text</vt:lpstr>
      <vt:lpstr>What is your opinion?</vt:lpstr>
      <vt:lpstr>filament : light bulb :: wick : </vt:lpstr>
      <vt:lpstr>On a scale of 1 to 5 rate:__________</vt:lpstr>
      <vt:lpstr>Participant Leaders</vt:lpstr>
      <vt:lpstr>Team Scores</vt:lpstr>
      <vt:lpstr>Team MVP</vt:lpstr>
      <vt:lpstr>Fastest Responders</vt:lpstr>
      <vt:lpstr>Team Racing Scores</vt:lpstr>
      <vt:lpstr>What percentage of your current points would you like to wager on the next question?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Exeter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Ingram, Marc</dc:creator>
  <cp:lastModifiedBy>Cronin, Lara</cp:lastModifiedBy>
  <cp:revision>2</cp:revision>
  <dcterms:created xsi:type="dcterms:W3CDTF">2016-09-16T11:17:58Z</dcterms:created>
  <dcterms:modified xsi:type="dcterms:W3CDTF">2021-08-23T09:31:00Z</dcterms:modified>
</cp:coreProperties>
</file>